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1" r:id="rId9"/>
    <p:sldId id="262" r:id="rId10"/>
    <p:sldId id="263" r:id="rId11"/>
    <p:sldId id="264" r:id="rId12"/>
    <p:sldId id="265" r:id="rId13"/>
    <p:sldId id="269" r:id="rId14"/>
    <p:sldId id="270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 autoAdjust="0"/>
    <p:restoredTop sz="94636" autoAdjust="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E13F-623E-40C8-B0A6-84741AC9628E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5CA6-C5F2-4F4C-BA32-0C4B5C956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5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E13F-623E-40C8-B0A6-84741AC9628E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5CA6-C5F2-4F4C-BA32-0C4B5C956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0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E13F-623E-40C8-B0A6-84741AC9628E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5CA6-C5F2-4F4C-BA32-0C4B5C956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8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E13F-623E-40C8-B0A6-84741AC9628E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5CA6-C5F2-4F4C-BA32-0C4B5C956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4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E13F-623E-40C8-B0A6-84741AC9628E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5CA6-C5F2-4F4C-BA32-0C4B5C956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38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E13F-623E-40C8-B0A6-84741AC9628E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5CA6-C5F2-4F4C-BA32-0C4B5C956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E13F-623E-40C8-B0A6-84741AC9628E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5CA6-C5F2-4F4C-BA32-0C4B5C956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8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E13F-623E-40C8-B0A6-84741AC9628E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5CA6-C5F2-4F4C-BA32-0C4B5C956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0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E13F-623E-40C8-B0A6-84741AC9628E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5CA6-C5F2-4F4C-BA32-0C4B5C956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1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E13F-623E-40C8-B0A6-84741AC9628E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5CA6-C5F2-4F4C-BA32-0C4B5C956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9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E13F-623E-40C8-B0A6-84741AC9628E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5CA6-C5F2-4F4C-BA32-0C4B5C956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2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BE13F-623E-40C8-B0A6-84741AC9628E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F5CA6-C5F2-4F4C-BA32-0C4B5C956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0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-685800"/>
            <a:ext cx="7772400" cy="2495144"/>
          </a:xfrm>
        </p:spPr>
        <p:txBody>
          <a:bodyPr/>
          <a:lstStyle/>
          <a:p>
            <a:r>
              <a:rPr lang="en-US" dirty="0" smtClean="0"/>
              <a:t>Gauguin et Van Gogh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66800"/>
            <a:ext cx="7467600" cy="55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Gauguin </a:t>
            </a:r>
            <a:r>
              <a:rPr lang="en-US" dirty="0" err="1" smtClean="0"/>
              <a:t>quitte</a:t>
            </a:r>
            <a:r>
              <a:rPr lang="en-US" dirty="0" smtClean="0"/>
              <a:t> la </a:t>
            </a:r>
            <a:r>
              <a:rPr lang="en-US" dirty="0" err="1" smtClean="0"/>
              <a:t>maison</a:t>
            </a:r>
            <a:r>
              <a:rPr lang="en-US" dirty="0" smtClean="0"/>
              <a:t> </a:t>
            </a:r>
            <a:r>
              <a:rPr lang="en-US" dirty="0" err="1" smtClean="0"/>
              <a:t>jaune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Van </a:t>
            </a:r>
            <a:r>
              <a:rPr lang="en-US" dirty="0"/>
              <a:t>Gogh chasse Gauguin avec un </a:t>
            </a:r>
            <a:r>
              <a:rPr lang="en-US" dirty="0" err="1"/>
              <a:t>rasoir</a:t>
            </a:r>
            <a:r>
              <a:rPr lang="en-US" dirty="0"/>
              <a:t>.  Il </a:t>
            </a:r>
            <a:r>
              <a:rPr lang="en-US" dirty="0" err="1"/>
              <a:t>attaque</a:t>
            </a:r>
            <a:r>
              <a:rPr lang="en-US" dirty="0"/>
              <a:t> avec un </a:t>
            </a:r>
            <a:r>
              <a:rPr lang="en-US" dirty="0" err="1"/>
              <a:t>rasoir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Gauguin </a:t>
            </a:r>
            <a:r>
              <a:rPr lang="en-US" dirty="0" err="1"/>
              <a:t>arrête</a:t>
            </a:r>
            <a:r>
              <a:rPr lang="en-US" dirty="0"/>
              <a:t> Van Gogh.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2051" name="Picture 3" descr="C:\Users\johnstonl\AppData\Local\Microsoft\Windows\Temporary Internet Files\Content.IE5\COJHVD64\MP90030965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484" y="2895600"/>
            <a:ext cx="26090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82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Van </a:t>
            </a:r>
            <a:r>
              <a:rPr lang="en-US" dirty="0"/>
              <a:t>Gogh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triste</a:t>
            </a:r>
            <a:r>
              <a:rPr lang="en-US" dirty="0"/>
              <a:t>. Il </a:t>
            </a:r>
            <a:r>
              <a:rPr lang="en-US" dirty="0" err="1"/>
              <a:t>n’est</a:t>
            </a:r>
            <a:r>
              <a:rPr lang="en-US" dirty="0"/>
              <a:t> pas content. Il </a:t>
            </a:r>
            <a:r>
              <a:rPr lang="en-US" dirty="0" err="1"/>
              <a:t>pleure</a:t>
            </a:r>
            <a:r>
              <a:rPr lang="en-US" dirty="0"/>
              <a:t>. </a:t>
            </a:r>
          </a:p>
          <a:p>
            <a:r>
              <a:rPr lang="en-US" dirty="0"/>
              <a:t> Il fait </a:t>
            </a:r>
            <a:r>
              <a:rPr lang="en-US" dirty="0" err="1"/>
              <a:t>mauvais</a:t>
            </a:r>
            <a:r>
              <a:rPr lang="en-US" dirty="0"/>
              <a:t>.  Il </a:t>
            </a:r>
            <a:r>
              <a:rPr lang="en-US" dirty="0" err="1"/>
              <a:t>pleut</a:t>
            </a:r>
            <a:r>
              <a:rPr lang="en-US" dirty="0"/>
              <a:t> beaucoup. </a:t>
            </a:r>
          </a:p>
          <a:p>
            <a:r>
              <a:rPr lang="en-US" dirty="0"/>
              <a:t> Il coupe </a:t>
            </a:r>
            <a:r>
              <a:rPr lang="en-US" dirty="0" err="1"/>
              <a:t>l'oreille</a:t>
            </a:r>
            <a:r>
              <a:rPr lang="en-US" dirty="0"/>
              <a:t>. Il </a:t>
            </a:r>
            <a:r>
              <a:rPr lang="en-US" dirty="0" err="1"/>
              <a:t>donne</a:t>
            </a:r>
            <a:r>
              <a:rPr lang="en-US" dirty="0"/>
              <a:t> </a:t>
            </a:r>
            <a:r>
              <a:rPr lang="en-US" dirty="0" err="1"/>
              <a:t>l’oreille</a:t>
            </a:r>
            <a:r>
              <a:rPr lang="en-US" dirty="0"/>
              <a:t> à un femme.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800600"/>
            <a:ext cx="1258824" cy="1542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120" y="3810000"/>
            <a:ext cx="284797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8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Gauguin </a:t>
            </a:r>
            <a:r>
              <a:rPr lang="en-US" dirty="0" err="1" smtClean="0"/>
              <a:t>quitte</a:t>
            </a:r>
            <a:r>
              <a:rPr lang="en-US" dirty="0" smtClean="0"/>
              <a:t> la </a:t>
            </a:r>
            <a:r>
              <a:rPr lang="en-US" dirty="0" err="1" smtClean="0"/>
              <a:t>maison</a:t>
            </a:r>
            <a:r>
              <a:rPr lang="en-US" dirty="0" smtClean="0"/>
              <a:t> </a:t>
            </a:r>
            <a:r>
              <a:rPr lang="en-US" dirty="0" err="1" smtClean="0"/>
              <a:t>jaune</a:t>
            </a:r>
            <a:r>
              <a:rPr lang="en-US" dirty="0" smtClean="0"/>
              <a:t> et </a:t>
            </a:r>
            <a:r>
              <a:rPr lang="en-US" dirty="0" err="1" smtClean="0"/>
              <a:t>va</a:t>
            </a:r>
            <a:r>
              <a:rPr lang="en-US" dirty="0" smtClean="0"/>
              <a:t> à Paris.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Van </a:t>
            </a:r>
            <a:r>
              <a:rPr lang="en-US" dirty="0"/>
              <a:t>Gogh </a:t>
            </a:r>
            <a:r>
              <a:rPr lang="en-US" dirty="0" err="1"/>
              <a:t>va</a:t>
            </a:r>
            <a:r>
              <a:rPr lang="en-US" dirty="0"/>
              <a:t> à </a:t>
            </a:r>
            <a:r>
              <a:rPr lang="en-US" dirty="0" err="1"/>
              <a:t>l'hôpital</a:t>
            </a:r>
            <a:r>
              <a:rPr lang="en-US" dirty="0"/>
              <a:t>.  Il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fou</a:t>
            </a:r>
            <a:r>
              <a:rPr lang="en-US" dirty="0"/>
              <a:t>.</a:t>
            </a:r>
          </a:p>
          <a:p>
            <a:r>
              <a:rPr lang="en-US" dirty="0"/>
              <a:t>Il se suicide.  Il se tire </a:t>
            </a:r>
            <a:r>
              <a:rPr lang="en-US" dirty="0" err="1"/>
              <a:t>dans</a:t>
            </a:r>
            <a:r>
              <a:rPr lang="en-US" dirty="0"/>
              <a:t> la tête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724400"/>
            <a:ext cx="304800" cy="338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272" y="3276600"/>
            <a:ext cx="5533549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5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Van Gogh </a:t>
            </a:r>
            <a:r>
              <a:rPr lang="en-US" dirty="0" err="1" smtClean="0"/>
              <a:t>va</a:t>
            </a:r>
            <a:r>
              <a:rPr lang="en-US" dirty="0" smtClean="0"/>
              <a:t> à </a:t>
            </a:r>
            <a:r>
              <a:rPr lang="en-US" dirty="0" err="1" smtClean="0"/>
              <a:t>l'hôpital</a:t>
            </a:r>
            <a:r>
              <a:rPr lang="en-US" dirty="0" smtClean="0"/>
              <a:t>.  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fou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Il se suicide.  Il se tire </a:t>
            </a:r>
            <a:r>
              <a:rPr lang="en-US" dirty="0" err="1" smtClean="0"/>
              <a:t>dans</a:t>
            </a:r>
            <a:r>
              <a:rPr lang="en-US" dirty="0" smtClean="0"/>
              <a:t> la tête.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58181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220375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57" y="2687524"/>
            <a:ext cx="3135086" cy="2351314"/>
          </a:xfrm>
        </p:spPr>
      </p:pic>
    </p:spTree>
    <p:extLst>
      <p:ext uri="{BB962C8B-B14F-4D97-AF65-F5344CB8AC3E}">
        <p14:creationId xmlns:p14="http://schemas.microsoft.com/office/powerpoint/2010/main" val="391615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Gauguin </a:t>
            </a:r>
            <a:r>
              <a:rPr lang="en-US" dirty="0" err="1" smtClean="0"/>
              <a:t>va</a:t>
            </a:r>
            <a:r>
              <a:rPr lang="en-US" dirty="0" smtClean="0"/>
              <a:t> a Tahiti.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Il </a:t>
            </a:r>
            <a:r>
              <a:rPr lang="en-US" dirty="0" err="1"/>
              <a:t>peint</a:t>
            </a:r>
            <a:r>
              <a:rPr lang="en-US" dirty="0"/>
              <a:t> beaucoup de tableaux.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438400"/>
            <a:ext cx="3429000" cy="436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05200"/>
            <a:ext cx="43148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9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Paul Gauguin et Vincent Van Gogh </a:t>
            </a:r>
            <a:r>
              <a:rPr lang="en-US" dirty="0" err="1" smtClean="0"/>
              <a:t>sont</a:t>
            </a:r>
            <a:r>
              <a:rPr lang="en-US" dirty="0" smtClean="0"/>
              <a:t> artistes.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amis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33863"/>
            <a:ext cx="3504156" cy="434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432" y="2264343"/>
            <a:ext cx="33401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7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992" y="2667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Vincent Van Gogh </a:t>
            </a:r>
            <a:r>
              <a:rPr lang="en-US" dirty="0" err="1" smtClean="0"/>
              <a:t>habite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Arles, France.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Il </a:t>
            </a:r>
            <a:r>
              <a:rPr lang="en-US" dirty="0" err="1"/>
              <a:t>habite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maison</a:t>
            </a:r>
            <a:r>
              <a:rPr lang="en-US" dirty="0"/>
              <a:t> </a:t>
            </a:r>
            <a:r>
              <a:rPr lang="en-US" dirty="0" err="1"/>
              <a:t>jaune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667000"/>
            <a:ext cx="585216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Gauguin </a:t>
            </a:r>
            <a:r>
              <a:rPr lang="en-US" dirty="0" err="1" smtClean="0"/>
              <a:t>habite</a:t>
            </a:r>
            <a:r>
              <a:rPr lang="en-US" dirty="0" smtClean="0"/>
              <a:t> a Paris.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Gauguin </a:t>
            </a:r>
            <a:r>
              <a:rPr lang="en-US" dirty="0" err="1"/>
              <a:t>n’a</a:t>
            </a:r>
            <a:r>
              <a:rPr lang="en-US" dirty="0"/>
              <a:t> pas </a:t>
            </a:r>
            <a:r>
              <a:rPr lang="en-US" dirty="0" err="1"/>
              <a:t>d’argent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515" y="2514600"/>
            <a:ext cx="5016500" cy="3886200"/>
          </a:xfrm>
          <a:prstGeom prst="rect">
            <a:avLst/>
          </a:prstGeom>
        </p:spPr>
      </p:pic>
      <p:pic>
        <p:nvPicPr>
          <p:cNvPr id="1026" name="Picture 2" descr="C:\Users\johnstonl\AppData\Local\Microsoft\Windows\Temporary Internet Files\Content.IE5\8RR4S6U4\MC90043163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3716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48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Van Gogh invite Gauguin à Arles, France.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Il </a:t>
            </a:r>
            <a:r>
              <a:rPr lang="en-US" dirty="0"/>
              <a:t>fait beau au </a:t>
            </a:r>
            <a:r>
              <a:rPr lang="en-US" dirty="0" err="1"/>
              <a:t>sud</a:t>
            </a:r>
            <a:r>
              <a:rPr lang="en-US" dirty="0"/>
              <a:t> de la France.  Il fait du </a:t>
            </a:r>
            <a:r>
              <a:rPr lang="en-US" dirty="0" err="1"/>
              <a:t>soleil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Gauguin </a:t>
            </a:r>
            <a:r>
              <a:rPr lang="en-US" dirty="0" err="1" smtClean="0"/>
              <a:t>veut</a:t>
            </a:r>
            <a:r>
              <a:rPr lang="en-US" dirty="0" smtClean="0"/>
              <a:t> </a:t>
            </a:r>
            <a:r>
              <a:rPr lang="en-US" dirty="0" err="1" smtClean="0"/>
              <a:t>peindre</a:t>
            </a:r>
            <a:r>
              <a:rPr lang="en-US" dirty="0" smtClean="0"/>
              <a:t> avec Van Gogh </a:t>
            </a:r>
            <a:r>
              <a:rPr lang="en-US" dirty="0" err="1" smtClean="0"/>
              <a:t>dans</a:t>
            </a:r>
            <a:r>
              <a:rPr lang="en-US" dirty="0" smtClean="0"/>
              <a:t> le </a:t>
            </a:r>
            <a:r>
              <a:rPr lang="en-US" dirty="0" err="1" smtClean="0"/>
              <a:t>sud</a:t>
            </a:r>
            <a:r>
              <a:rPr lang="en-US" dirty="0" smtClean="0"/>
              <a:t> de la France. Il </a:t>
            </a:r>
            <a:r>
              <a:rPr lang="en-US" dirty="0" err="1" smtClean="0"/>
              <a:t>veut</a:t>
            </a:r>
            <a:r>
              <a:rPr lang="en-US" dirty="0" smtClean="0"/>
              <a:t> </a:t>
            </a:r>
            <a:r>
              <a:rPr lang="en-US" dirty="0" err="1" smtClean="0"/>
              <a:t>l'inspiration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37270"/>
            <a:ext cx="5810250" cy="4071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0" y="3126533"/>
            <a:ext cx="27559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9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825" y="1600200"/>
            <a:ext cx="5688349" cy="4525963"/>
          </a:xfrm>
        </p:spPr>
      </p:pic>
    </p:spTree>
    <p:extLst>
      <p:ext uri="{BB962C8B-B14F-4D97-AF65-F5344CB8AC3E}">
        <p14:creationId xmlns:p14="http://schemas.microsoft.com/office/powerpoint/2010/main" val="328810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3742527" cy="4525963"/>
          </a:xfrm>
        </p:spPr>
      </p:pic>
    </p:spTree>
    <p:extLst>
      <p:ext uri="{BB962C8B-B14F-4D97-AF65-F5344CB8AC3E}">
        <p14:creationId xmlns:p14="http://schemas.microsoft.com/office/powerpoint/2010/main" val="20045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Gauguin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habiter</a:t>
            </a:r>
            <a:r>
              <a:rPr lang="en-US" dirty="0" smtClean="0"/>
              <a:t> avec Van Gogh.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Il fait beaucoup d'art. Il </a:t>
            </a:r>
            <a:r>
              <a:rPr lang="en-US" dirty="0" err="1" smtClean="0"/>
              <a:t>peint</a:t>
            </a:r>
            <a:r>
              <a:rPr lang="en-US" dirty="0" smtClean="0"/>
              <a:t> beaucoup de tableaux </a:t>
            </a:r>
            <a:r>
              <a:rPr lang="en-US" dirty="0" err="1" smtClean="0"/>
              <a:t>ici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766" y="2362200"/>
            <a:ext cx="3336234" cy="43140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9" y="2716268"/>
            <a:ext cx="5410200" cy="404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7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 jour, </a:t>
            </a:r>
            <a:r>
              <a:rPr lang="en-US" dirty="0" err="1" smtClean="0"/>
              <a:t>il</a:t>
            </a:r>
            <a:r>
              <a:rPr lang="en-US" dirty="0" smtClean="0"/>
              <a:t> y a un </a:t>
            </a:r>
            <a:r>
              <a:rPr lang="en-US" dirty="0" err="1" smtClean="0"/>
              <a:t>problème</a:t>
            </a:r>
            <a:r>
              <a:rPr lang="en-US" dirty="0" smtClean="0"/>
              <a:t>.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/>
              <a:t>ont</a:t>
            </a:r>
            <a:r>
              <a:rPr lang="en-US" dirty="0"/>
              <a:t> un argument violent. </a:t>
            </a:r>
            <a:r>
              <a:rPr lang="en-US" dirty="0" err="1"/>
              <a:t>Ils</a:t>
            </a:r>
            <a:r>
              <a:rPr lang="en-US" dirty="0"/>
              <a:t> </a:t>
            </a:r>
            <a:r>
              <a:rPr lang="en-US" dirty="0" err="1"/>
              <a:t>crient</a:t>
            </a:r>
            <a:r>
              <a:rPr lang="en-US" dirty="0"/>
              <a:t> beaucoup.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67000"/>
            <a:ext cx="2834640" cy="363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4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233</Words>
  <Application>Microsoft Office PowerPoint</Application>
  <PresentationFormat>On-screen Show (4:3)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Gauguin et Van Gogh</vt:lpstr>
      <vt:lpstr>Paul Gauguin et Vincent Van Gogh sont artistes.  </vt:lpstr>
      <vt:lpstr>Vincent Van Gogh habite dans Arles, France.  </vt:lpstr>
      <vt:lpstr>Gauguin habite a Paris.</vt:lpstr>
      <vt:lpstr>Van Gogh invite Gauguin à Arles, France.  </vt:lpstr>
      <vt:lpstr>PowerPoint Presentation</vt:lpstr>
      <vt:lpstr>PowerPoint Presentation</vt:lpstr>
      <vt:lpstr>Gauguin va habiter avec Van Gogh. </vt:lpstr>
      <vt:lpstr>Un jour, il y a un problème.  </vt:lpstr>
      <vt:lpstr>Gauguin quitte la maison jaune. </vt:lpstr>
      <vt:lpstr>PowerPoint Presentation</vt:lpstr>
      <vt:lpstr>Gauguin quitte la maison jaune et va à Paris.</vt:lpstr>
      <vt:lpstr>Van Gogh va à l'hôpital.  Il est fou. Il se suicide.  Il se tire dans la tête.</vt:lpstr>
      <vt:lpstr>PowerPoint Presentation</vt:lpstr>
      <vt:lpstr>Gauguin va a Tahiti.</vt:lpstr>
    </vt:vector>
  </TitlesOfParts>
  <Company>Edmonds School District #15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Gauguin et Van Gogh</dc:title>
  <dc:creator>Windows User</dc:creator>
  <cp:lastModifiedBy>Johnston, Lynn M. (AM)</cp:lastModifiedBy>
  <cp:revision>9</cp:revision>
  <dcterms:created xsi:type="dcterms:W3CDTF">2012-03-05T02:40:27Z</dcterms:created>
  <dcterms:modified xsi:type="dcterms:W3CDTF">2015-11-29T16:00:27Z</dcterms:modified>
</cp:coreProperties>
</file>