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6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4B5ED-DBB7-419B-927F-3CB31E37ECA9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6474E-A2D4-464D-AF8C-3C8AED71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474E-A2D4-464D-AF8C-3C8AED71CC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5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8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BE98-33D7-4850-BB1A-9E5487C39770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4A79-B47F-40BF-876F-393C1476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Gauguin y Van Gogh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1600994"/>
            <a:ext cx="3495675" cy="4524375"/>
          </a:xfrm>
        </p:spPr>
      </p:pic>
    </p:spTree>
    <p:extLst>
      <p:ext uri="{BB962C8B-B14F-4D97-AF65-F5344CB8AC3E}">
        <p14:creationId xmlns:p14="http://schemas.microsoft.com/office/powerpoint/2010/main" val="10078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 Gogh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triste</a:t>
            </a:r>
            <a:r>
              <a:rPr lang="en-US" dirty="0" smtClean="0"/>
              <a:t>.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llora</a:t>
            </a:r>
            <a:r>
              <a:rPr lang="en-US" dirty="0" smtClean="0"/>
              <a:t> mucho. 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grita</a:t>
            </a:r>
            <a:r>
              <a:rPr lang="en-US" dirty="0" smtClean="0"/>
              <a:t> mucho.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33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 Gogh </a:t>
            </a:r>
            <a:r>
              <a:rPr lang="en-US" dirty="0" err="1"/>
              <a:t>está</a:t>
            </a:r>
            <a:r>
              <a:rPr lang="en-US" dirty="0"/>
              <a:t> triste.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llora</a:t>
            </a:r>
            <a:r>
              <a:rPr lang="en-US" dirty="0"/>
              <a:t> mucho. 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grita</a:t>
            </a:r>
            <a:r>
              <a:rPr lang="en-US" dirty="0"/>
              <a:t> mucho.</a:t>
            </a:r>
            <a:br>
              <a:rPr lang="en-US" dirty="0"/>
            </a:b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/>
              <a:t>corta</a:t>
            </a:r>
            <a:r>
              <a:rPr lang="en-US" dirty="0"/>
              <a:t> la </a:t>
            </a:r>
            <a:r>
              <a:rPr lang="en-US" dirty="0" err="1"/>
              <a:t>oreja</a:t>
            </a:r>
            <a:r>
              <a:rPr lang="en-US" dirty="0"/>
              <a:t>. </a:t>
            </a:r>
            <a:r>
              <a:rPr lang="en-US" dirty="0" err="1"/>
              <a:t>Él</a:t>
            </a:r>
            <a:r>
              <a:rPr lang="en-US" dirty="0"/>
              <a:t> le da la </a:t>
            </a:r>
            <a:r>
              <a:rPr lang="en-US" dirty="0" err="1"/>
              <a:t>oreja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mujer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2847975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30479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 Gogh </a:t>
            </a:r>
            <a:r>
              <a:rPr lang="en-US" dirty="0" err="1"/>
              <a:t>está</a:t>
            </a:r>
            <a:r>
              <a:rPr lang="en-US" dirty="0"/>
              <a:t> triste.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llora</a:t>
            </a:r>
            <a:r>
              <a:rPr lang="en-US" dirty="0"/>
              <a:t> mucho. 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grita</a:t>
            </a:r>
            <a:r>
              <a:rPr lang="en-US" dirty="0"/>
              <a:t> mucho.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 </a:t>
            </a:r>
            <a:r>
              <a:rPr lang="en-US" dirty="0"/>
              <a:t>Gogh </a:t>
            </a:r>
            <a:r>
              <a:rPr lang="en-US" dirty="0" err="1"/>
              <a:t>va</a:t>
            </a:r>
            <a:r>
              <a:rPr lang="en-US" dirty="0"/>
              <a:t> a l' hospital.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loco. Se </a:t>
            </a:r>
            <a:r>
              <a:rPr lang="en-US" dirty="0" err="1"/>
              <a:t>suicida</a:t>
            </a:r>
            <a:r>
              <a:rPr lang="en-US" dirty="0"/>
              <a:t>.  </a:t>
            </a:r>
            <a:r>
              <a:rPr lang="en-US" dirty="0" err="1"/>
              <a:t>Él</a:t>
            </a:r>
            <a:r>
              <a:rPr lang="en-US" dirty="0"/>
              <a:t> se </a:t>
            </a:r>
            <a:r>
              <a:rPr lang="en-US" dirty="0" err="1"/>
              <a:t>tira</a:t>
            </a:r>
            <a:r>
              <a:rPr lang="en-US" dirty="0"/>
              <a:t> en la </a:t>
            </a:r>
            <a:r>
              <a:rPr lang="en-US" dirty="0" err="1"/>
              <a:t>cabeza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67000"/>
            <a:ext cx="50800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5" y="3048000"/>
            <a:ext cx="2520696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Gauguin </a:t>
            </a:r>
            <a:r>
              <a:rPr lang="en-US" dirty="0" err="1" smtClean="0"/>
              <a:t>va</a:t>
            </a:r>
            <a:r>
              <a:rPr lang="en-US" dirty="0" smtClean="0"/>
              <a:t> a Tahiti.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/>
              <a:t>pinta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pinturas</a:t>
            </a:r>
            <a:r>
              <a:rPr lang="en-US" dirty="0"/>
              <a:t> en Tahiti.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46300"/>
            <a:ext cx="4085749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429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Paul Gauguin y Vincent Van Gogh son los </a:t>
            </a:r>
            <a:r>
              <a:rPr lang="en-US" dirty="0" err="1" smtClean="0"/>
              <a:t>artistas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/>
              <a:t>son amigos.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92956"/>
            <a:ext cx="3886200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8" y="2235267"/>
            <a:ext cx="48278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Vincent Van Gogh vive en Arles, </a:t>
            </a:r>
            <a:r>
              <a:rPr lang="en-US" dirty="0" err="1" smtClean="0"/>
              <a:t>Francia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Él</a:t>
            </a:r>
            <a:r>
              <a:rPr lang="en-US" dirty="0"/>
              <a:t> vive en </a:t>
            </a:r>
            <a:r>
              <a:rPr lang="en-US" dirty="0" err="1"/>
              <a:t>una</a:t>
            </a:r>
            <a:r>
              <a:rPr lang="en-US" dirty="0"/>
              <a:t> casa </a:t>
            </a:r>
            <a:r>
              <a:rPr lang="en-US" dirty="0" err="1"/>
              <a:t>amarilla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58521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Gauguin vive en </a:t>
            </a:r>
            <a:r>
              <a:rPr lang="en-US" dirty="0" err="1" smtClean="0"/>
              <a:t>París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/>
              <a:t>habla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y </a:t>
            </a:r>
            <a:r>
              <a:rPr lang="en-US" dirty="0" err="1"/>
              <a:t>francés</a:t>
            </a:r>
            <a:r>
              <a:rPr lang="en-US" dirty="0"/>
              <a:t>. </a:t>
            </a:r>
            <a:r>
              <a:rPr lang="en-US" dirty="0" smtClean="0"/>
              <a:t>Gauguin </a:t>
            </a:r>
            <a:r>
              <a:rPr lang="en-US" dirty="0"/>
              <a:t>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dinero</a:t>
            </a:r>
            <a:r>
              <a:rPr lang="en-US" dirty="0" smtClean="0"/>
              <a:t>.  </a:t>
            </a:r>
            <a:r>
              <a:rPr lang="en-US" dirty="0" err="1"/>
              <a:t>Él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contento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Van Gogh </a:t>
            </a:r>
            <a:r>
              <a:rPr lang="en-US" dirty="0" err="1" smtClean="0"/>
              <a:t>invita</a:t>
            </a:r>
            <a:r>
              <a:rPr lang="en-US" dirty="0" smtClean="0"/>
              <a:t> a Gauguin a Arles, </a:t>
            </a:r>
            <a:r>
              <a:rPr lang="en-US" dirty="0" err="1" smtClean="0"/>
              <a:t>Francia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Gauguin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vivir</a:t>
            </a:r>
            <a:r>
              <a:rPr lang="en-US" dirty="0"/>
              <a:t> con Van Gogh en la casa </a:t>
            </a:r>
            <a:r>
              <a:rPr lang="en-US" dirty="0" err="1"/>
              <a:t>amarilla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1931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en el </a:t>
            </a:r>
            <a:r>
              <a:rPr lang="en-US" dirty="0" err="1" smtClean="0"/>
              <a:t>sur</a:t>
            </a:r>
            <a:r>
              <a:rPr lang="en-US" dirty="0" smtClean="0"/>
              <a:t> de </a:t>
            </a:r>
            <a:r>
              <a:rPr lang="en-US" dirty="0" err="1" smtClean="0"/>
              <a:t>Francia</a:t>
            </a:r>
            <a:r>
              <a:rPr lang="en-US" dirty="0" smtClean="0"/>
              <a:t>.  </a:t>
            </a:r>
            <a:r>
              <a:rPr lang="en-US" dirty="0" err="1" smtClean="0"/>
              <a:t>Hace</a:t>
            </a:r>
            <a:r>
              <a:rPr lang="en-US" dirty="0" smtClean="0"/>
              <a:t> sol.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l' </a:t>
            </a:r>
            <a:r>
              <a:rPr lang="en-US" dirty="0" err="1" smtClean="0"/>
              <a:t>inspiración</a:t>
            </a:r>
            <a:r>
              <a:rPr lang="en-US" dirty="0" smtClean="0"/>
              <a:t>.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5670893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00413"/>
            <a:ext cx="27559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Gauguin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vivir</a:t>
            </a:r>
            <a:r>
              <a:rPr lang="en-US" dirty="0" smtClean="0"/>
              <a:t> con Van Gogh.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mucho arte.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pinta</a:t>
            </a:r>
            <a:r>
              <a:rPr lang="en-US" dirty="0" smtClean="0"/>
              <a:t> mucho.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892552" cy="4205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" y="2362200"/>
            <a:ext cx="5529072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día</a:t>
            </a:r>
            <a:r>
              <a:rPr lang="en-US" dirty="0" smtClean="0"/>
              <a:t>, hay un </a:t>
            </a:r>
            <a:r>
              <a:rPr lang="en-US" dirty="0" err="1" smtClean="0"/>
              <a:t>problema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argumento</a:t>
            </a:r>
            <a:r>
              <a:rPr lang="en-US" dirty="0"/>
              <a:t> </a:t>
            </a:r>
            <a:r>
              <a:rPr lang="en-US" dirty="0" err="1"/>
              <a:t>violento</a:t>
            </a:r>
            <a:r>
              <a:rPr lang="en-US" dirty="0"/>
              <a:t>.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gritan</a:t>
            </a:r>
            <a:r>
              <a:rPr lang="en-US" dirty="0"/>
              <a:t> mucho.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30099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2834640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Gauguin sale la casa </a:t>
            </a:r>
            <a:r>
              <a:rPr lang="en-US" dirty="0" err="1" smtClean="0"/>
              <a:t>amarilla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Van Gogh </a:t>
            </a:r>
            <a:r>
              <a:rPr lang="en-US" dirty="0" err="1"/>
              <a:t>ataca</a:t>
            </a:r>
            <a:r>
              <a:rPr lang="en-US" dirty="0"/>
              <a:t> a Gauguin con un </a:t>
            </a:r>
            <a:r>
              <a:rPr lang="en-US" dirty="0" err="1"/>
              <a:t>cuchillo</a:t>
            </a:r>
            <a:r>
              <a:rPr lang="en-US" dirty="0"/>
              <a:t>.  </a:t>
            </a:r>
          </a:p>
        </p:txBody>
      </p:sp>
      <p:pic>
        <p:nvPicPr>
          <p:cNvPr id="1027" name="Picture 3" descr="C:\Users\johnstonl\AppData\Local\Microsoft\Windows\Temporary Internet Files\Content.IE5\IDCVDTIE\MP9003096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236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Gauguin y Van Gogh</vt:lpstr>
      <vt:lpstr>Paul Gauguin y Vincent Van Gogh son los artistas.</vt:lpstr>
      <vt:lpstr>Vincent Van Gogh vive en Arles, Francia.</vt:lpstr>
      <vt:lpstr>Gauguin vive en París.</vt:lpstr>
      <vt:lpstr>Van Gogh invita a Gauguin a Arles, Francia.  </vt:lpstr>
      <vt:lpstr>Hace buen tiempo en el sur de Francia.  Hace sol.</vt:lpstr>
      <vt:lpstr>Gauguin va a vivir con Van Gogh.</vt:lpstr>
      <vt:lpstr>Un día, hay un problema.  </vt:lpstr>
      <vt:lpstr>Gauguin sale la casa amarilla.</vt:lpstr>
      <vt:lpstr>Van Gogh está triste. Él llora mucho.  Él grita mucho. </vt:lpstr>
      <vt:lpstr>Van Gogh está triste. Él llora mucho.  Él grita mucho.  </vt:lpstr>
      <vt:lpstr>Van Gogh está triste. Él llora mucho.  Él grita mucho. </vt:lpstr>
      <vt:lpstr>Gauguin va a Tahiti. </vt:lpstr>
    </vt:vector>
  </TitlesOfParts>
  <Company>Edmonds School District #15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Johnston, Lynn M. (AM)</cp:lastModifiedBy>
  <cp:revision>7</cp:revision>
  <dcterms:created xsi:type="dcterms:W3CDTF">2012-03-05T04:04:04Z</dcterms:created>
  <dcterms:modified xsi:type="dcterms:W3CDTF">2015-11-29T16:06:50Z</dcterms:modified>
</cp:coreProperties>
</file>