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FB3D-DD77-4FAB-B441-83FEE3F51B15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1F5B-7990-43FD-A508-6FF3A9CEA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FB3D-DD77-4FAB-B441-83FEE3F51B15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1F5B-7990-43FD-A508-6FF3A9CEA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FB3D-DD77-4FAB-B441-83FEE3F51B15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1F5B-7990-43FD-A508-6FF3A9CEA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FB3D-DD77-4FAB-B441-83FEE3F51B15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1F5B-7990-43FD-A508-6FF3A9CEA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FB3D-DD77-4FAB-B441-83FEE3F51B15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1F5B-7990-43FD-A508-6FF3A9CEA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FB3D-DD77-4FAB-B441-83FEE3F51B15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1F5B-7990-43FD-A508-6FF3A9CEA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FB3D-DD77-4FAB-B441-83FEE3F51B15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1F5B-7990-43FD-A508-6FF3A9CEA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FB3D-DD77-4FAB-B441-83FEE3F51B15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1F5B-7990-43FD-A508-6FF3A9CEA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FB3D-DD77-4FAB-B441-83FEE3F51B15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1F5B-7990-43FD-A508-6FF3A9CEA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FB3D-DD77-4FAB-B441-83FEE3F51B15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1F5B-7990-43FD-A508-6FF3A9CEA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FB3D-DD77-4FAB-B441-83FEE3F51B15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71F5B-7990-43FD-A508-6FF3A9CEA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9FB3D-DD77-4FAB-B441-83FEE3F51B15}" type="datetimeFigureOut">
              <a:rPr lang="en-US" smtClean="0"/>
              <a:pPr/>
              <a:t>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71F5B-7990-43FD-A508-6FF3A9CEAA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Oso</a:t>
            </a:r>
            <a:r>
              <a:rPr lang="en-US" dirty="0" smtClean="0"/>
              <a:t> </a:t>
            </a:r>
            <a:r>
              <a:rPr lang="en-US" dirty="0" err="1" smtClean="0"/>
              <a:t>pardo</a:t>
            </a:r>
            <a:r>
              <a:rPr lang="en-US" dirty="0" smtClean="0"/>
              <a:t>, </a:t>
            </a:r>
            <a:r>
              <a:rPr lang="en-US" dirty="0" err="1" smtClean="0"/>
              <a:t>Oso</a:t>
            </a:r>
            <a:r>
              <a:rPr lang="en-US" dirty="0" smtClean="0"/>
              <a:t> </a:t>
            </a:r>
            <a:r>
              <a:rPr lang="en-US" dirty="0" err="1" smtClean="0"/>
              <a:t>pardo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ves</a:t>
            </a:r>
            <a:r>
              <a:rPr lang="en-US" dirty="0" smtClean="0"/>
              <a:t> </a:t>
            </a:r>
            <a:r>
              <a:rPr lang="en-US" dirty="0" err="1" smtClean="0"/>
              <a:t>ahi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Eric Carle</a:t>
            </a:r>
            <a:endParaRPr lang="en-US" dirty="0"/>
          </a:p>
        </p:txBody>
      </p:sp>
      <p:pic>
        <p:nvPicPr>
          <p:cNvPr id="1032" name="Picture 8" descr="C:\Documents and Settings\Johnstonl\Local Settings\Temporary Internet Files\Content.IE5\KEUY0WDW\MC90005723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648200"/>
            <a:ext cx="1249070" cy="1710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Pez</a:t>
            </a:r>
            <a:r>
              <a:rPr lang="en-US" dirty="0" smtClean="0"/>
              <a:t> dorado, </a:t>
            </a:r>
            <a:r>
              <a:rPr lang="en-US" dirty="0" err="1" smtClean="0"/>
              <a:t>Pez</a:t>
            </a:r>
            <a:r>
              <a:rPr lang="en-US" dirty="0" smtClean="0"/>
              <a:t> dorado</a:t>
            </a:r>
            <a:br>
              <a:rPr lang="en-US" dirty="0" smtClean="0"/>
            </a:b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ves</a:t>
            </a:r>
            <a:r>
              <a:rPr lang="en-US" dirty="0" smtClean="0"/>
              <a:t> </a:t>
            </a:r>
            <a:r>
              <a:rPr lang="en-US" dirty="0" err="1" smtClean="0"/>
              <a:t>ahi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Veo</a:t>
            </a:r>
            <a:r>
              <a:rPr lang="en-US" dirty="0" smtClean="0"/>
              <a:t> a la </a:t>
            </a:r>
            <a:r>
              <a:rPr lang="en-US" dirty="0" err="1" smtClean="0"/>
              <a:t>maestra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me </a:t>
            </a:r>
            <a:r>
              <a:rPr lang="en-US" dirty="0" err="1" smtClean="0"/>
              <a:t>mira</a:t>
            </a:r>
            <a:r>
              <a:rPr lang="en-US" dirty="0" smtClean="0"/>
              <a:t> a mi.</a:t>
            </a:r>
            <a:endParaRPr lang="en-US" dirty="0"/>
          </a:p>
        </p:txBody>
      </p:sp>
      <p:pic>
        <p:nvPicPr>
          <p:cNvPr id="10243" name="Picture 3" descr="C:\Documents and Settings\Johnstonl\Local Settings\Temporary Internet Files\Content.IE5\8UPG74RT\MP900441103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24000"/>
            <a:ext cx="45720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Maestra</a:t>
            </a:r>
            <a:r>
              <a:rPr lang="en-US" dirty="0" smtClean="0"/>
              <a:t>, </a:t>
            </a:r>
            <a:r>
              <a:rPr lang="en-US" dirty="0" err="1" smtClean="0"/>
              <a:t>Maestra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ves</a:t>
            </a:r>
            <a:r>
              <a:rPr lang="en-US" dirty="0" smtClean="0"/>
              <a:t> </a:t>
            </a:r>
            <a:r>
              <a:rPr lang="en-US" dirty="0" err="1" smtClean="0"/>
              <a:t>ahi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Veo</a:t>
            </a:r>
            <a:r>
              <a:rPr lang="en-US" dirty="0" smtClean="0"/>
              <a:t> a los </a:t>
            </a:r>
            <a:r>
              <a:rPr lang="en-US" dirty="0" err="1" smtClean="0"/>
              <a:t>ninos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me </a:t>
            </a:r>
            <a:r>
              <a:rPr lang="en-US" dirty="0" err="1" smtClean="0"/>
              <a:t>miran</a:t>
            </a:r>
            <a:r>
              <a:rPr lang="en-US" dirty="0" smtClean="0"/>
              <a:t> a mi.</a:t>
            </a:r>
            <a:endParaRPr lang="en-US" dirty="0"/>
          </a:p>
        </p:txBody>
      </p:sp>
      <p:pic>
        <p:nvPicPr>
          <p:cNvPr id="11266" name="Picture 2" descr="C:\Documents and Settings\Johnstonl\Local Settings\Temporary Internet Files\Content.IE5\1UMJAVLJ\MC90004781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5985" y="2428646"/>
            <a:ext cx="2072030" cy="2000707"/>
          </a:xfrm>
          <a:prstGeom prst="rect">
            <a:avLst/>
          </a:prstGeom>
          <a:noFill/>
        </p:spPr>
      </p:pic>
      <p:pic>
        <p:nvPicPr>
          <p:cNvPr id="11267" name="Picture 3" descr="C:\Documents and Settings\Johnstonl\Local Settings\Temporary Internet Files\Content.IE5\1UMJAVLJ\MC90004781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5985" y="2428646"/>
            <a:ext cx="2072030" cy="2000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Ninos</a:t>
            </a:r>
            <a:r>
              <a:rPr lang="en-US" dirty="0" smtClean="0"/>
              <a:t>, </a:t>
            </a:r>
            <a:r>
              <a:rPr lang="en-US" dirty="0" err="1" smtClean="0"/>
              <a:t>Ninos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aue</a:t>
            </a:r>
            <a:r>
              <a:rPr lang="en-US" dirty="0" smtClean="0"/>
              <a:t> </a:t>
            </a:r>
            <a:r>
              <a:rPr lang="en-US" dirty="0" err="1" smtClean="0"/>
              <a:t>ves</a:t>
            </a:r>
            <a:r>
              <a:rPr lang="en-US" dirty="0" smtClean="0"/>
              <a:t> </a:t>
            </a:r>
            <a:r>
              <a:rPr lang="en-US" dirty="0" err="1" smtClean="0"/>
              <a:t>ahi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Vemos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Un </a:t>
            </a:r>
            <a:r>
              <a:rPr lang="en-US" dirty="0" err="1" smtClean="0"/>
              <a:t>oso</a:t>
            </a:r>
            <a:r>
              <a:rPr lang="en-US" dirty="0" smtClean="0"/>
              <a:t> </a:t>
            </a:r>
            <a:r>
              <a:rPr lang="en-US" dirty="0" err="1" smtClean="0"/>
              <a:t>pardo</a:t>
            </a:r>
            <a:endParaRPr lang="en-US" dirty="0" smtClean="0"/>
          </a:p>
          <a:p>
            <a:r>
              <a:rPr lang="en-US" dirty="0" smtClean="0"/>
              <a:t>Un </a:t>
            </a:r>
            <a:r>
              <a:rPr lang="en-US" dirty="0" err="1" smtClean="0"/>
              <a:t>pajaro</a:t>
            </a:r>
            <a:r>
              <a:rPr lang="en-US" dirty="0" smtClean="0"/>
              <a:t> </a:t>
            </a:r>
            <a:r>
              <a:rPr lang="en-US" dirty="0" err="1" smtClean="0"/>
              <a:t>rojo</a:t>
            </a:r>
            <a:endParaRPr lang="en-US" dirty="0" smtClean="0"/>
          </a:p>
          <a:p>
            <a:r>
              <a:rPr lang="en-US" dirty="0" smtClean="0"/>
              <a:t>Un </a:t>
            </a:r>
            <a:r>
              <a:rPr lang="en-US" dirty="0" err="1" smtClean="0"/>
              <a:t>pato</a:t>
            </a:r>
            <a:r>
              <a:rPr lang="en-US" dirty="0" smtClean="0"/>
              <a:t> </a:t>
            </a:r>
            <a:r>
              <a:rPr lang="en-US" dirty="0" err="1" smtClean="0"/>
              <a:t>amarillo</a:t>
            </a:r>
            <a:endParaRPr lang="en-US" dirty="0" smtClean="0"/>
          </a:p>
          <a:p>
            <a:r>
              <a:rPr lang="en-US" dirty="0" smtClean="0"/>
              <a:t>Un </a:t>
            </a:r>
            <a:r>
              <a:rPr lang="en-US" dirty="0" err="1" smtClean="0"/>
              <a:t>caballo</a:t>
            </a:r>
            <a:r>
              <a:rPr lang="en-US" dirty="0" smtClean="0"/>
              <a:t> </a:t>
            </a:r>
            <a:r>
              <a:rPr lang="en-US" dirty="0" err="1" smtClean="0"/>
              <a:t>azul</a:t>
            </a:r>
            <a:endParaRPr lang="en-US" dirty="0" smtClean="0"/>
          </a:p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rana</a:t>
            </a:r>
            <a:r>
              <a:rPr lang="en-US" dirty="0" smtClean="0"/>
              <a:t> </a:t>
            </a:r>
            <a:r>
              <a:rPr lang="en-US" dirty="0" err="1" smtClean="0"/>
              <a:t>verde</a:t>
            </a:r>
            <a:endParaRPr lang="en-US" dirty="0" smtClean="0"/>
          </a:p>
          <a:p>
            <a:r>
              <a:rPr lang="en-US" dirty="0" smtClean="0"/>
              <a:t>Un </a:t>
            </a:r>
            <a:r>
              <a:rPr lang="en-US" dirty="0" err="1" smtClean="0"/>
              <a:t>gato</a:t>
            </a:r>
            <a:r>
              <a:rPr lang="en-US" dirty="0" smtClean="0"/>
              <a:t> </a:t>
            </a:r>
            <a:r>
              <a:rPr lang="en-US" dirty="0" err="1" smtClean="0"/>
              <a:t>morado</a:t>
            </a:r>
            <a:endParaRPr lang="en-US" dirty="0" smtClean="0"/>
          </a:p>
          <a:p>
            <a:r>
              <a:rPr lang="en-US" dirty="0" smtClean="0"/>
              <a:t>Un </a:t>
            </a:r>
            <a:r>
              <a:rPr lang="en-US" dirty="0" err="1" smtClean="0"/>
              <a:t>perro</a:t>
            </a:r>
            <a:r>
              <a:rPr lang="en-US" dirty="0" smtClean="0"/>
              <a:t> </a:t>
            </a:r>
            <a:r>
              <a:rPr lang="en-US" dirty="0" err="1" smtClean="0"/>
              <a:t>blanco</a:t>
            </a:r>
            <a:endParaRPr lang="en-US" dirty="0" smtClean="0"/>
          </a:p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oveja</a:t>
            </a:r>
            <a:r>
              <a:rPr lang="en-US" dirty="0" smtClean="0"/>
              <a:t> </a:t>
            </a:r>
            <a:r>
              <a:rPr lang="en-US" dirty="0" err="1" smtClean="0"/>
              <a:t>negra</a:t>
            </a:r>
            <a:endParaRPr lang="en-US" dirty="0" smtClean="0"/>
          </a:p>
          <a:p>
            <a:r>
              <a:rPr lang="en-US" dirty="0" smtClean="0"/>
              <a:t>Un </a:t>
            </a:r>
            <a:r>
              <a:rPr lang="en-US" dirty="0" err="1" smtClean="0"/>
              <a:t>pez</a:t>
            </a:r>
            <a:r>
              <a:rPr lang="en-US" dirty="0" smtClean="0"/>
              <a:t> dorado</a:t>
            </a:r>
          </a:p>
          <a:p>
            <a:r>
              <a:rPr lang="en-US" dirty="0" smtClean="0"/>
              <a:t>Y a </a:t>
            </a:r>
            <a:r>
              <a:rPr lang="en-US" dirty="0" err="1" smtClean="0"/>
              <a:t>nuestra</a:t>
            </a:r>
            <a:r>
              <a:rPr lang="en-US" dirty="0" smtClean="0"/>
              <a:t> </a:t>
            </a:r>
            <a:r>
              <a:rPr lang="en-US" dirty="0" err="1" smtClean="0"/>
              <a:t>maestra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contenta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2290" name="Picture 2" descr="C:\Documents and Settings\Johnstonl\Local Settings\Temporary Internet Files\Content.IE5\YZQJVBT9\MP90043855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76400"/>
            <a:ext cx="3429000" cy="3468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Documents and Settings\Johnstonl\Local Settings\Temporary Internet Files\Content.IE5\8UPG74RT\MC90043381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714" y="2514714"/>
            <a:ext cx="1828572" cy="1828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Oso</a:t>
            </a:r>
            <a:r>
              <a:rPr lang="en-US" dirty="0" smtClean="0"/>
              <a:t> </a:t>
            </a:r>
            <a:r>
              <a:rPr lang="en-US" dirty="0" err="1" smtClean="0"/>
              <a:t>pardo</a:t>
            </a:r>
            <a:r>
              <a:rPr lang="en-US" dirty="0" smtClean="0"/>
              <a:t>, </a:t>
            </a:r>
            <a:r>
              <a:rPr lang="en-US" dirty="0" err="1" smtClean="0"/>
              <a:t>Oso</a:t>
            </a:r>
            <a:r>
              <a:rPr lang="en-US" dirty="0" smtClean="0"/>
              <a:t> </a:t>
            </a:r>
            <a:r>
              <a:rPr lang="en-US" dirty="0" err="1" smtClean="0"/>
              <a:t>pardo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ves</a:t>
            </a:r>
            <a:r>
              <a:rPr lang="en-US" dirty="0" smtClean="0"/>
              <a:t> </a:t>
            </a:r>
            <a:r>
              <a:rPr lang="en-US" dirty="0" err="1" smtClean="0"/>
              <a:t>ahi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Veo</a:t>
            </a:r>
            <a:r>
              <a:rPr lang="en-US" dirty="0" smtClean="0"/>
              <a:t> un </a:t>
            </a:r>
            <a:r>
              <a:rPr lang="en-US" dirty="0" err="1" smtClean="0"/>
              <a:t>pajaro</a:t>
            </a:r>
            <a:r>
              <a:rPr lang="en-US" dirty="0" smtClean="0"/>
              <a:t> </a:t>
            </a:r>
            <a:r>
              <a:rPr lang="en-US" dirty="0" err="1" smtClean="0"/>
              <a:t>rojo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me </a:t>
            </a:r>
            <a:r>
              <a:rPr lang="en-US" dirty="0" err="1" smtClean="0"/>
              <a:t>mira</a:t>
            </a:r>
            <a:r>
              <a:rPr lang="en-US" dirty="0" smtClean="0"/>
              <a:t> a mi.</a:t>
            </a:r>
            <a:endParaRPr lang="en-US" dirty="0"/>
          </a:p>
        </p:txBody>
      </p:sp>
      <p:pic>
        <p:nvPicPr>
          <p:cNvPr id="2050" name="Picture 2" descr="C:\Documents and Settings\Johnstonl\Local Settings\Temporary Internet Files\Content.IE5\1UMJAVLJ\MC90035612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9545" y="2786177"/>
            <a:ext cx="1784909" cy="1285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Pajaro</a:t>
            </a:r>
            <a:r>
              <a:rPr lang="en-US" dirty="0" smtClean="0"/>
              <a:t> </a:t>
            </a:r>
            <a:r>
              <a:rPr lang="en-US" dirty="0" err="1" smtClean="0"/>
              <a:t>rojo</a:t>
            </a:r>
            <a:r>
              <a:rPr lang="en-US" dirty="0" smtClean="0"/>
              <a:t>, </a:t>
            </a:r>
            <a:r>
              <a:rPr lang="en-US" dirty="0" err="1" smtClean="0"/>
              <a:t>Pajaro</a:t>
            </a:r>
            <a:r>
              <a:rPr lang="en-US" dirty="0" smtClean="0"/>
              <a:t> </a:t>
            </a:r>
            <a:r>
              <a:rPr lang="en-US" dirty="0" err="1" smtClean="0"/>
              <a:t>rojo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ves</a:t>
            </a:r>
            <a:r>
              <a:rPr lang="en-US" dirty="0" smtClean="0"/>
              <a:t> </a:t>
            </a:r>
            <a:r>
              <a:rPr lang="en-US" dirty="0" err="1" smtClean="0"/>
              <a:t>ahi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Veo</a:t>
            </a:r>
            <a:r>
              <a:rPr lang="en-US" dirty="0" smtClean="0"/>
              <a:t> un </a:t>
            </a:r>
            <a:r>
              <a:rPr lang="en-US" dirty="0" err="1" smtClean="0"/>
              <a:t>pato</a:t>
            </a:r>
            <a:r>
              <a:rPr lang="en-US" dirty="0" smtClean="0"/>
              <a:t> </a:t>
            </a:r>
            <a:r>
              <a:rPr lang="en-US" dirty="0" err="1" smtClean="0"/>
              <a:t>amarillo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me </a:t>
            </a:r>
            <a:r>
              <a:rPr lang="en-US" dirty="0" err="1" smtClean="0"/>
              <a:t>mira</a:t>
            </a:r>
            <a:r>
              <a:rPr lang="en-US" dirty="0" smtClean="0"/>
              <a:t> a mi.</a:t>
            </a:r>
            <a:endParaRPr lang="en-US" dirty="0"/>
          </a:p>
        </p:txBody>
      </p:sp>
      <p:pic>
        <p:nvPicPr>
          <p:cNvPr id="3074" name="Picture 2" descr="C:\Documents and Settings\Johnstonl\Local Settings\Temporary Internet Files\Content.IE5\YZQJVBT9\MC9001538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5956" y="2522829"/>
            <a:ext cx="1612087" cy="1812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Pato</a:t>
            </a:r>
            <a:r>
              <a:rPr lang="en-US" dirty="0" smtClean="0"/>
              <a:t> </a:t>
            </a:r>
            <a:r>
              <a:rPr lang="en-US" dirty="0" err="1" smtClean="0"/>
              <a:t>amarillo</a:t>
            </a:r>
            <a:r>
              <a:rPr lang="en-US" dirty="0" smtClean="0"/>
              <a:t>. </a:t>
            </a:r>
            <a:r>
              <a:rPr lang="en-US" dirty="0" err="1" smtClean="0"/>
              <a:t>Pato</a:t>
            </a:r>
            <a:r>
              <a:rPr lang="en-US" dirty="0" smtClean="0"/>
              <a:t> </a:t>
            </a:r>
            <a:r>
              <a:rPr lang="en-US" dirty="0" err="1" smtClean="0"/>
              <a:t>amarillo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ves</a:t>
            </a:r>
            <a:r>
              <a:rPr lang="en-US" dirty="0" smtClean="0"/>
              <a:t> </a:t>
            </a:r>
            <a:r>
              <a:rPr lang="en-US" dirty="0" err="1" smtClean="0"/>
              <a:t>ahi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Veo</a:t>
            </a:r>
            <a:r>
              <a:rPr lang="en-US" dirty="0" smtClean="0"/>
              <a:t> un </a:t>
            </a:r>
            <a:r>
              <a:rPr lang="en-US" dirty="0" err="1" smtClean="0"/>
              <a:t>caballo</a:t>
            </a:r>
            <a:r>
              <a:rPr lang="en-US" dirty="0" smtClean="0"/>
              <a:t> </a:t>
            </a:r>
            <a:r>
              <a:rPr lang="en-US" dirty="0" err="1" smtClean="0"/>
              <a:t>azul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me </a:t>
            </a:r>
            <a:r>
              <a:rPr lang="en-US" dirty="0" err="1" smtClean="0"/>
              <a:t>mira</a:t>
            </a:r>
            <a:r>
              <a:rPr lang="en-US" dirty="0" smtClean="0"/>
              <a:t> a mi.</a:t>
            </a:r>
            <a:endParaRPr lang="en-US" dirty="0"/>
          </a:p>
        </p:txBody>
      </p:sp>
      <p:pic>
        <p:nvPicPr>
          <p:cNvPr id="4098" name="Picture 2" descr="C:\Documents and Settings\Johnstonl\Local Settings\Temporary Internet Files\Content.IE5\8UPG74RT\MC900356381[2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4001" y="2630729"/>
            <a:ext cx="1815998" cy="1596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Caballo</a:t>
            </a:r>
            <a:r>
              <a:rPr lang="en-US" dirty="0" smtClean="0"/>
              <a:t> </a:t>
            </a:r>
            <a:r>
              <a:rPr lang="en-US" dirty="0" err="1" smtClean="0"/>
              <a:t>azul</a:t>
            </a:r>
            <a:r>
              <a:rPr lang="en-US" dirty="0" smtClean="0"/>
              <a:t>, </a:t>
            </a:r>
            <a:r>
              <a:rPr lang="en-US" dirty="0" err="1" smtClean="0"/>
              <a:t>caballo</a:t>
            </a:r>
            <a:r>
              <a:rPr lang="en-US" dirty="0" smtClean="0"/>
              <a:t> </a:t>
            </a:r>
            <a:r>
              <a:rPr lang="en-US" dirty="0" err="1" smtClean="0"/>
              <a:t>azul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ves</a:t>
            </a:r>
            <a:r>
              <a:rPr lang="en-US" dirty="0" smtClean="0"/>
              <a:t> </a:t>
            </a:r>
            <a:r>
              <a:rPr lang="en-US" dirty="0" err="1" smtClean="0"/>
              <a:t>ahi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Veo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rana</a:t>
            </a:r>
            <a:r>
              <a:rPr lang="en-US" dirty="0" smtClean="0"/>
              <a:t> </a:t>
            </a:r>
            <a:r>
              <a:rPr lang="en-US" dirty="0" err="1" smtClean="0"/>
              <a:t>verde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me </a:t>
            </a:r>
            <a:r>
              <a:rPr lang="en-US" dirty="0" err="1" smtClean="0"/>
              <a:t>mira</a:t>
            </a:r>
            <a:r>
              <a:rPr lang="en-US" dirty="0" smtClean="0"/>
              <a:t> a mi.</a:t>
            </a:r>
            <a:endParaRPr lang="en-US" dirty="0"/>
          </a:p>
        </p:txBody>
      </p:sp>
      <p:pic>
        <p:nvPicPr>
          <p:cNvPr id="5123" name="Picture 3" descr="C:\Documents and Settings\Johnstonl\Local Settings\Temporary Internet Files\Content.IE5\1UMJAVLJ\MC90041740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7211" y="2616555"/>
            <a:ext cx="1649578" cy="1624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Rana</a:t>
            </a:r>
            <a:r>
              <a:rPr lang="en-US" dirty="0" smtClean="0"/>
              <a:t> </a:t>
            </a:r>
            <a:r>
              <a:rPr lang="en-US" dirty="0" err="1" smtClean="0"/>
              <a:t>verde</a:t>
            </a:r>
            <a:r>
              <a:rPr lang="en-US" dirty="0" smtClean="0"/>
              <a:t>, </a:t>
            </a:r>
            <a:r>
              <a:rPr lang="en-US" dirty="0" err="1" smtClean="0"/>
              <a:t>rana</a:t>
            </a:r>
            <a:r>
              <a:rPr lang="en-US" dirty="0" smtClean="0"/>
              <a:t> </a:t>
            </a:r>
            <a:r>
              <a:rPr lang="en-US" dirty="0" err="1" smtClean="0"/>
              <a:t>verde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ves</a:t>
            </a:r>
            <a:r>
              <a:rPr lang="en-US" dirty="0" smtClean="0"/>
              <a:t> </a:t>
            </a:r>
            <a:r>
              <a:rPr lang="en-US" dirty="0" err="1" smtClean="0"/>
              <a:t>ahi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Veo</a:t>
            </a:r>
            <a:r>
              <a:rPr lang="en-US" dirty="0" smtClean="0"/>
              <a:t> un </a:t>
            </a:r>
            <a:r>
              <a:rPr lang="en-US" dirty="0" err="1" smtClean="0"/>
              <a:t>gato</a:t>
            </a:r>
            <a:r>
              <a:rPr lang="en-US" dirty="0" smtClean="0"/>
              <a:t> </a:t>
            </a:r>
            <a:r>
              <a:rPr lang="en-US" dirty="0" err="1" smtClean="0"/>
              <a:t>morado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me </a:t>
            </a:r>
            <a:r>
              <a:rPr lang="en-US" dirty="0" err="1" smtClean="0"/>
              <a:t>mira</a:t>
            </a:r>
            <a:r>
              <a:rPr lang="en-US" dirty="0" smtClean="0"/>
              <a:t> a mi.</a:t>
            </a:r>
            <a:endParaRPr lang="en-US" dirty="0"/>
          </a:p>
        </p:txBody>
      </p:sp>
      <p:pic>
        <p:nvPicPr>
          <p:cNvPr id="6146" name="Picture 2" descr="C:\Documents and Settings\Johnstonl\Local Settings\Temporary Internet Files\Content.IE5\8UPG74RT\MC90044571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0713" y="2951226"/>
            <a:ext cx="1382573" cy="955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Gato</a:t>
            </a:r>
            <a:r>
              <a:rPr lang="en-US" dirty="0" smtClean="0"/>
              <a:t> </a:t>
            </a:r>
            <a:r>
              <a:rPr lang="en-US" dirty="0" err="1" smtClean="0"/>
              <a:t>morado</a:t>
            </a:r>
            <a:r>
              <a:rPr lang="en-US" dirty="0" smtClean="0"/>
              <a:t>, </a:t>
            </a:r>
            <a:r>
              <a:rPr lang="en-US" dirty="0" err="1" smtClean="0"/>
              <a:t>gato</a:t>
            </a:r>
            <a:r>
              <a:rPr lang="en-US" dirty="0" smtClean="0"/>
              <a:t> </a:t>
            </a:r>
            <a:r>
              <a:rPr lang="en-US" dirty="0" err="1" smtClean="0"/>
              <a:t>morado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ves</a:t>
            </a:r>
            <a:r>
              <a:rPr lang="en-US" dirty="0" smtClean="0"/>
              <a:t> </a:t>
            </a:r>
            <a:r>
              <a:rPr lang="en-US" dirty="0" err="1" smtClean="0"/>
              <a:t>ahi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Veo</a:t>
            </a:r>
            <a:r>
              <a:rPr lang="en-US" dirty="0" smtClean="0"/>
              <a:t> un </a:t>
            </a:r>
            <a:r>
              <a:rPr lang="en-US" dirty="0" err="1" smtClean="0"/>
              <a:t>perro</a:t>
            </a:r>
            <a:r>
              <a:rPr lang="en-US" dirty="0" smtClean="0"/>
              <a:t> </a:t>
            </a:r>
            <a:r>
              <a:rPr lang="en-US" dirty="0" err="1" smtClean="0"/>
              <a:t>blanco</a:t>
            </a:r>
            <a:r>
              <a:rPr lang="en-US" dirty="0" smtClean="0"/>
              <a:t> </a:t>
            </a:r>
            <a:r>
              <a:rPr lang="en-US" dirty="0" err="1" smtClean="0"/>
              <a:t>queme</a:t>
            </a:r>
            <a:r>
              <a:rPr lang="en-US" dirty="0" smtClean="0"/>
              <a:t> </a:t>
            </a:r>
            <a:r>
              <a:rPr lang="en-US" dirty="0" err="1" smtClean="0"/>
              <a:t>mira</a:t>
            </a:r>
            <a:r>
              <a:rPr lang="en-US" dirty="0" smtClean="0"/>
              <a:t> a mi.</a:t>
            </a:r>
            <a:endParaRPr lang="en-US" dirty="0"/>
          </a:p>
        </p:txBody>
      </p:sp>
      <p:pic>
        <p:nvPicPr>
          <p:cNvPr id="7170" name="Picture 2" descr="C:\Documents and Settings\Johnstonl\Local Settings\Temporary Internet Files\Content.IE5\KEUY0WDW\MM900354724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133600"/>
            <a:ext cx="2305050" cy="2895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Perro</a:t>
            </a:r>
            <a:r>
              <a:rPr lang="en-US" dirty="0" smtClean="0"/>
              <a:t> </a:t>
            </a:r>
            <a:r>
              <a:rPr lang="en-US" dirty="0" err="1" smtClean="0"/>
              <a:t>blanco</a:t>
            </a:r>
            <a:r>
              <a:rPr lang="en-US" dirty="0" smtClean="0"/>
              <a:t>, </a:t>
            </a:r>
            <a:r>
              <a:rPr lang="en-US" dirty="0" err="1" smtClean="0"/>
              <a:t>Perro</a:t>
            </a:r>
            <a:r>
              <a:rPr lang="en-US" dirty="0" smtClean="0"/>
              <a:t> </a:t>
            </a:r>
            <a:r>
              <a:rPr lang="en-US" dirty="0" err="1" smtClean="0"/>
              <a:t>blanco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ves</a:t>
            </a:r>
            <a:r>
              <a:rPr lang="en-US" dirty="0" smtClean="0"/>
              <a:t> </a:t>
            </a:r>
            <a:r>
              <a:rPr lang="en-US" dirty="0" err="1" smtClean="0"/>
              <a:t>ahi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Veo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oveja</a:t>
            </a:r>
            <a:r>
              <a:rPr lang="en-US" dirty="0" smtClean="0"/>
              <a:t> </a:t>
            </a:r>
            <a:r>
              <a:rPr lang="en-US" dirty="0" err="1" smtClean="0"/>
              <a:t>negra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me </a:t>
            </a:r>
            <a:r>
              <a:rPr lang="en-US" dirty="0" err="1" smtClean="0"/>
              <a:t>mira</a:t>
            </a:r>
            <a:r>
              <a:rPr lang="en-US" dirty="0" smtClean="0"/>
              <a:t> a mi.</a:t>
            </a:r>
            <a:endParaRPr lang="en-US" dirty="0"/>
          </a:p>
        </p:txBody>
      </p:sp>
      <p:pic>
        <p:nvPicPr>
          <p:cNvPr id="8194" name="Picture 2" descr="C:\Documents and Settings\Johnstonl\Local Settings\Temporary Internet Files\Content.IE5\1UMJAVLJ\MP90040161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1108" y="1868424"/>
            <a:ext cx="2081784" cy="3121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Oveja</a:t>
            </a:r>
            <a:r>
              <a:rPr lang="en-US" dirty="0" smtClean="0"/>
              <a:t> </a:t>
            </a:r>
            <a:r>
              <a:rPr lang="en-US" dirty="0" err="1" smtClean="0"/>
              <a:t>negra</a:t>
            </a:r>
            <a:r>
              <a:rPr lang="en-US" dirty="0" smtClean="0"/>
              <a:t>, </a:t>
            </a:r>
            <a:r>
              <a:rPr lang="en-US" dirty="0" err="1" smtClean="0"/>
              <a:t>Oveja</a:t>
            </a:r>
            <a:r>
              <a:rPr lang="en-US" dirty="0" smtClean="0"/>
              <a:t> </a:t>
            </a:r>
            <a:r>
              <a:rPr lang="en-US" dirty="0" err="1" smtClean="0"/>
              <a:t>negra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ves</a:t>
            </a:r>
            <a:r>
              <a:rPr lang="en-US" dirty="0" smtClean="0"/>
              <a:t> </a:t>
            </a:r>
            <a:r>
              <a:rPr lang="en-US" dirty="0" err="1" smtClean="0"/>
              <a:t>ahi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Veo</a:t>
            </a:r>
            <a:r>
              <a:rPr lang="en-US" dirty="0" smtClean="0"/>
              <a:t> un </a:t>
            </a:r>
            <a:r>
              <a:rPr lang="en-US" dirty="0" err="1" smtClean="0"/>
              <a:t>pez</a:t>
            </a:r>
            <a:r>
              <a:rPr lang="en-US" dirty="0" smtClean="0"/>
              <a:t> dorado </a:t>
            </a:r>
            <a:r>
              <a:rPr lang="en-US" dirty="0" err="1" smtClean="0"/>
              <a:t>que</a:t>
            </a:r>
            <a:r>
              <a:rPr lang="en-US" dirty="0" smtClean="0"/>
              <a:t> me </a:t>
            </a:r>
            <a:r>
              <a:rPr lang="en-US" dirty="0" err="1" smtClean="0"/>
              <a:t>mira</a:t>
            </a:r>
            <a:r>
              <a:rPr lang="en-US" dirty="0" smtClean="0"/>
              <a:t> a mi.</a:t>
            </a:r>
            <a:endParaRPr lang="en-US" dirty="0"/>
          </a:p>
        </p:txBody>
      </p:sp>
      <p:pic>
        <p:nvPicPr>
          <p:cNvPr id="9218" name="Picture 2" descr="C:\Documents and Settings\Johnstonl\Local Settings\Temporary Internet Files\Content.IE5\YZQJVBT9\MC9003438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4973" y="2759202"/>
            <a:ext cx="1794053" cy="1339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193</Words>
  <Application>Microsoft Office PowerPoint</Application>
  <PresentationFormat>On-screen Show (4:3)</PresentationFormat>
  <Paragraphs>97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Oso pardo, Oso pardo que ves ahi?</vt:lpstr>
      <vt:lpstr>Oso pardo, Oso pardo que ves ahi?</vt:lpstr>
      <vt:lpstr>Pajaro rojo, Pajaro rojo que ves ahi?</vt:lpstr>
      <vt:lpstr>Pato amarillo. Pato amarillo que ves ahi?</vt:lpstr>
      <vt:lpstr>Caballo azul, caballo azul que ves ahi?</vt:lpstr>
      <vt:lpstr>Rana verde, rana verde que ves ahi?</vt:lpstr>
      <vt:lpstr>Gato morado, gato morado  que ves ahi?</vt:lpstr>
      <vt:lpstr>Perro blanco, Perro blanco que ves ahi?</vt:lpstr>
      <vt:lpstr>Oveja negra, Oveja negra que ves ahi?</vt:lpstr>
      <vt:lpstr>Pez dorado, Pez dorado que ves ahi?</vt:lpstr>
      <vt:lpstr>Maestra, Maestra que ves ahi?</vt:lpstr>
      <vt:lpstr>Ninos, Ninos aue ves ahi?</vt:lpstr>
      <vt:lpstr>PowerPoint Presentation</vt:lpstr>
    </vt:vector>
  </TitlesOfParts>
  <Company>Edmonds School District #15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Oso pardo, Oso pardo que ves ahi?</dc:title>
  <dc:creator>Lynn Johnston</dc:creator>
  <cp:lastModifiedBy>Johnston, Lynn M. (AM)</cp:lastModifiedBy>
  <cp:revision>3</cp:revision>
  <dcterms:created xsi:type="dcterms:W3CDTF">2010-09-14T02:29:11Z</dcterms:created>
  <dcterms:modified xsi:type="dcterms:W3CDTF">2016-02-27T19:33:32Z</dcterms:modified>
</cp:coreProperties>
</file>