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9" r:id="rId21"/>
    <p:sldId id="277" r:id="rId22"/>
    <p:sldId id="278" r:id="rId23"/>
    <p:sldId id="274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764" autoAdjust="0"/>
  </p:normalViewPr>
  <p:slideViewPr>
    <p:cSldViewPr>
      <p:cViewPr>
        <p:scale>
          <a:sx n="94" d="100"/>
          <a:sy n="94" d="100"/>
        </p:scale>
        <p:origin x="-882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05A10-AED5-4029-BFF8-4BEADEBA8344}" type="datetimeFigureOut">
              <a:rPr lang="en-US" smtClean="0"/>
              <a:pPr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F692F-B909-41DA-BC57-29504F22E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05A10-AED5-4029-BFF8-4BEADEBA8344}" type="datetimeFigureOut">
              <a:rPr lang="en-US" smtClean="0"/>
              <a:pPr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F692F-B909-41DA-BC57-29504F22E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05A10-AED5-4029-BFF8-4BEADEBA8344}" type="datetimeFigureOut">
              <a:rPr lang="en-US" smtClean="0"/>
              <a:pPr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F692F-B909-41DA-BC57-29504F22E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05A10-AED5-4029-BFF8-4BEADEBA8344}" type="datetimeFigureOut">
              <a:rPr lang="en-US" smtClean="0"/>
              <a:pPr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F692F-B909-41DA-BC57-29504F22E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05A10-AED5-4029-BFF8-4BEADEBA8344}" type="datetimeFigureOut">
              <a:rPr lang="en-US" smtClean="0"/>
              <a:pPr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F692F-B909-41DA-BC57-29504F22E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05A10-AED5-4029-BFF8-4BEADEBA8344}" type="datetimeFigureOut">
              <a:rPr lang="en-US" smtClean="0"/>
              <a:pPr/>
              <a:t>8/14/2017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F692F-B909-41DA-BC57-29504F22E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05A10-AED5-4029-BFF8-4BEADEBA8344}" type="datetimeFigureOut">
              <a:rPr lang="en-US" smtClean="0"/>
              <a:pPr/>
              <a:t>8/14/2017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F692F-B909-41DA-BC57-29504F22E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05A10-AED5-4029-BFF8-4BEADEBA8344}" type="datetimeFigureOut">
              <a:rPr lang="en-US" smtClean="0"/>
              <a:pPr/>
              <a:t>8/14/2017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F692F-B909-41DA-BC57-29504F22E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05A10-AED5-4029-BFF8-4BEADEBA8344}" type="datetimeFigureOut">
              <a:rPr lang="en-US" smtClean="0"/>
              <a:pPr/>
              <a:t>8/14/2017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F692F-B909-41DA-BC57-29504F22E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05A10-AED5-4029-BFF8-4BEADEBA8344}" type="datetimeFigureOut">
              <a:rPr lang="en-US" smtClean="0"/>
              <a:pPr/>
              <a:t>8/14/2017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F692F-B909-41DA-BC57-29504F22E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05A10-AED5-4029-BFF8-4BEADEBA8344}" type="datetimeFigureOut">
              <a:rPr lang="en-US" smtClean="0"/>
              <a:pPr/>
              <a:t>8/14/2017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F692F-B909-41DA-BC57-29504F22E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05A10-AED5-4029-BFF8-4BEADEBA8344}" type="datetimeFigureOut">
              <a:rPr lang="en-US" smtClean="0"/>
              <a:pPr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F692F-B909-41DA-BC57-29504F22E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imgres?imgurl=http://www.family-and-pet-portraits.com/images/picasso-paintings1.jpg&amp;imgrefurl=http://www.family-and-pet-portraits.com/picasso-paintings.html&amp;usg=__gD4fMvWQkzYXUjBOk0ZirJ77R5M=&amp;h=350&amp;w=295&amp;sz=55&amp;hl=en&amp;start=66&amp;zoom=1&amp;itbs=1&amp;tbnid=cybOdfOAKtxlDM:&amp;tbnh=120&amp;tbnw=101&amp;prev=/images?q=picasso+paintings&amp;start=60&amp;hl=en&amp;sa=N&amp;gbv=2&amp;ndsp=20&amp;tbs=isch: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hyperlink" Target="http://www.google.com/imgres?imgurl=http://knowledgenews.net/images/picasso_self_portrait.jpg&amp;imgrefurl=http://knowledgenews.net/moxie/todaysknowledge/picking-on-picasso.shtml&amp;usg=__4YwGLZ6hbj8WqvXsDC7ZDY4Pf-Y=&amp;h=800&amp;w=538&amp;sz=604&amp;hl=en&amp;start=13&amp;zoom=1&amp;itbs=1&amp;tbnid=X48JCbld0sQ8HM:&amp;tbnh=143&amp;tbnw=96&amp;prev=/images?q=young+picasso&amp;hl=en&amp;sa=G&amp;gbv=2&amp;tbs=isch: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imgres?imgurl=http://www.programasparatv.com/images/The_young_Picasso.jpg&amp;imgrefurl=http://www.programasparatv.com/drama/castillian%20spanish/drama-castillianspanish.htm&amp;usg=__PGMwtbiIYzxN-6soHtOlQlahga0=&amp;h=180&amp;w=250&amp;sz=30&amp;hl=en&amp;start=5&amp;zoom=1&amp;itbs=1&amp;tbnid=uts6U7eXeQxPEM:&amp;tbnh=80&amp;tbnw=111&amp;prev=/images?q=young+picasso&amp;hl=en&amp;sa=G&amp;gbv=2&amp;tbs=isch:1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://www.google.com/imgres?imgurl=http://www.fact-archive.com/encyclopedia/upload/b/be/Picasso1916.jpg&amp;imgrefurl=http://www.fact-archive.com/encyclopedia/Pablo_Picasso&amp;usg=__XPauOgQgDgm6tPsMi8yrwmbhlgU=&amp;h=458&amp;w=192&amp;sz=30&amp;hl=en&amp;start=2&amp;zoom=1&amp;itbs=1&amp;tbnid=ZkDUH4gfM9oImM:&amp;tbnh=128&amp;tbnw=54&amp;prev=/images?q=young+picasso&amp;hl=en&amp;sa=G&amp;gbv=2&amp;tbs=isch:1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www.seattlemet.com/image_cache/assets/0004/8647/Picasso_Art_Window.jpg?w=770&amp;h=520&amp;imgrefurl=http://www.seattlemet.com/blogs/culture-fiend/tag/picasso/&amp;usg=__bgz-iKlDVooB-1QKgr2taTXLN_E=&amp;h=520&amp;w=490&amp;sz=134&amp;hl=en&amp;start=7&amp;zoom=1&amp;itbs=1&amp;tbnid=g27CPXY5FpEg-M:&amp;tbnh=131&amp;tbnw=123&amp;prev=/images?q=picasso+in+window&amp;hl=en&amp;sa=G&amp;gbv=2&amp;tbs=isch:1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retrieverimages.lycos.com/images/p/a/b/pablo-picasso/i/019.jpg&amp;imgrefurl=http://www.lycos.com/info/pablo-picasso--paintings.html?page=2&amp;usg=__hn9YEM_0oUGaEk_wrKm7y84aptM=&amp;h=120&amp;w=86&amp;sz=4&amp;hl=en&amp;start=7&amp;zoom=1&amp;itbs=1&amp;tbnid=R4M8ceHb7Dd3HM:&amp;tbnh=88&amp;tbnw=63&amp;prev=/images?q=picasso's+father&amp;hl=en&amp;sa=G&amp;gbv=2&amp;tbs=isch:1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3.bp.blogspot.com/_F4s6hABukco/SOy8ufkbD4I/AAAAAAAAAok/yfg9-D9GrMI/s400/barcelona1.jpg&amp;imgrefurl=http://barcelonaaccommodation.blogspot.com/&amp;usg=__l55hNFlVmW-JYWCtP7Bo82FyOcE=&amp;h=338&amp;w=338&amp;sz=47&amp;hl=en&amp;start=81&amp;zoom=1&amp;itbs=1&amp;tbnid=Cbuewg6IhKgcWM:&amp;tbnh=119&amp;tbnw=119&amp;prev=/images?q=barcelona&amp;start=80&amp;hl=en&amp;sa=N&amp;gbv=2&amp;ndsp=20&amp;tbs=isch:1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Pablo Picasso</a:t>
            </a:r>
            <a:br>
              <a:rPr lang="en-US" dirty="0" smtClean="0"/>
            </a:br>
            <a:r>
              <a:rPr lang="en-US" dirty="0" smtClean="0"/>
              <a:t>1881-1973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Pablo </a:t>
            </a:r>
            <a:r>
              <a:rPr lang="es-ES" dirty="0" smtClean="0"/>
              <a:t>Picasso….un </a:t>
            </a:r>
            <a:r>
              <a:rPr lang="es-ES" dirty="0"/>
              <a:t>artista francés y </a:t>
            </a:r>
            <a:r>
              <a:rPr lang="es-ES" dirty="0" smtClean="0"/>
              <a:t>español. </a:t>
            </a:r>
            <a:r>
              <a:rPr lang="es-ES" dirty="0"/>
              <a:t>Él es de España.</a:t>
            </a:r>
          </a:p>
        </p:txBody>
      </p:sp>
      <p:pic>
        <p:nvPicPr>
          <p:cNvPr id="11266" name="Picture 2" descr="http://t2.gstatic.com/images?q=tbn:cybOdfOAKtxlDM: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914400"/>
            <a:ext cx="24384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Él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smtClean="0"/>
              <a:t>a Madrid, </a:t>
            </a:r>
            <a:r>
              <a:rPr lang="en-US" dirty="0" err="1" smtClean="0"/>
              <a:t>Espa</a:t>
            </a:r>
            <a:r>
              <a:rPr lang="es-ES" dirty="0"/>
              <a:t>ñ</a:t>
            </a:r>
            <a:r>
              <a:rPr lang="en-US" dirty="0" smtClean="0"/>
              <a:t>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049" name="Picture 1" descr="C:\Documents and Settings\Johnstonl\My Documents\My Pictures\madrid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0" y="2077244"/>
            <a:ext cx="4762500" cy="357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A él no le gusta estudiar. Él va al museo de Prado y él estudia las pinturas de los grandes artistas.  </a:t>
            </a:r>
            <a:endParaRPr lang="es-ES" dirty="0"/>
          </a:p>
        </p:txBody>
      </p:sp>
      <p:pic>
        <p:nvPicPr>
          <p:cNvPr id="1025" name="Picture 1" descr="C:\Documents and Settings\Johnstonl\My Documents\My Pictures\picasso early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3200400"/>
            <a:ext cx="1676400" cy="2133600"/>
          </a:xfrm>
          <a:prstGeom prst="rect">
            <a:avLst/>
          </a:prstGeom>
          <a:noFill/>
        </p:spPr>
      </p:pic>
      <p:pic>
        <p:nvPicPr>
          <p:cNvPr id="1026" name="Picture 2" descr="C:\Documents and Settings\Johnstonl\My Documents\My Pictures\picaso early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124200"/>
            <a:ext cx="3048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Él va a Francia mucho.</a:t>
            </a:r>
            <a:br>
              <a:rPr lang="es-ES" dirty="0" smtClean="0"/>
            </a:br>
            <a:endParaRPr lang="en-US" dirty="0"/>
          </a:p>
        </p:txBody>
      </p:sp>
      <p:pic>
        <p:nvPicPr>
          <p:cNvPr id="24578" name="Picture 2" descr="C:\Program Files\Microsoft Office\MEDIA\CAGCAT10\j0157763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048000"/>
            <a:ext cx="1794967" cy="1811426"/>
          </a:xfrm>
          <a:prstGeom prst="rect">
            <a:avLst/>
          </a:prstGeom>
          <a:noFill/>
        </p:spPr>
      </p:pic>
      <p:pic>
        <p:nvPicPr>
          <p:cNvPr id="24579" name="Picture 3" descr="C:\Documents and Settings\Johnstonl\My Documents\My Pictures\mfrance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600200"/>
            <a:ext cx="482959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 amigo </a:t>
            </a:r>
            <a:r>
              <a:rPr lang="en-US" dirty="0" err="1" smtClean="0"/>
              <a:t>muere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s-ES" dirty="0" smtClean="0"/>
              <a:t>Él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muy</a:t>
            </a:r>
            <a:r>
              <a:rPr lang="en-US" dirty="0" smtClean="0"/>
              <a:t> triste.</a:t>
            </a:r>
            <a:endParaRPr lang="en-US" dirty="0"/>
          </a:p>
        </p:txBody>
      </p:sp>
      <p:pic>
        <p:nvPicPr>
          <p:cNvPr id="25602" name="Picture 2" descr="C:\Documents and Settings\Johnstonl\My Documents\My Pictures\picasso dea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819400"/>
            <a:ext cx="31242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período</a:t>
            </a:r>
            <a:r>
              <a:rPr lang="en-US" dirty="0" smtClean="0"/>
              <a:t> </a:t>
            </a:r>
            <a:r>
              <a:rPr lang="en-US" dirty="0" err="1" smtClean="0"/>
              <a:t>azul</a:t>
            </a:r>
            <a:endParaRPr lang="en-US" dirty="0"/>
          </a:p>
        </p:txBody>
      </p:sp>
      <p:pic>
        <p:nvPicPr>
          <p:cNvPr id="26626" name="Picture 2" descr="C:\Documents and Settings\Johnstonl\My Documents\My Pictures\picasso-femme-aux-bras-crois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819400"/>
            <a:ext cx="1647825" cy="304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 smtClean="0"/>
              <a:t>Observan el color del cuadro. ¿Qué emociones encuentra en el cuadro? ¿Por qué el artista pinta el cuadro en azul? ¿Por qué se cruzan los brazos de la mujer?  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smtClean="0"/>
              <a:t>per</a:t>
            </a:r>
            <a:r>
              <a:rPr lang="es-ES" dirty="0"/>
              <a:t>í</a:t>
            </a:r>
            <a:r>
              <a:rPr lang="en-US" dirty="0" err="1" smtClean="0"/>
              <a:t>odo</a:t>
            </a:r>
            <a:r>
              <a:rPr lang="en-US" dirty="0" smtClean="0"/>
              <a:t> </a:t>
            </a:r>
            <a:r>
              <a:rPr lang="en-US" dirty="0" err="1" smtClean="0"/>
              <a:t>rosado</a:t>
            </a:r>
            <a:endParaRPr lang="en-US" dirty="0"/>
          </a:p>
        </p:txBody>
      </p:sp>
      <p:pic>
        <p:nvPicPr>
          <p:cNvPr id="27650" name="Picture 2" descr="C:\Documents and Settings\Johnstonl\My Documents\My Pictures\rose period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286000"/>
            <a:ext cx="2362200" cy="3048000"/>
          </a:xfrm>
          <a:prstGeom prst="rect">
            <a:avLst/>
          </a:prstGeom>
          <a:noFill/>
        </p:spPr>
      </p:pic>
      <p:pic>
        <p:nvPicPr>
          <p:cNvPr id="27651" name="Picture 3" descr="C:\Documents and Settings\Johnstonl\My Documents\My Pictures\rose period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743200"/>
            <a:ext cx="17526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A </a:t>
            </a:r>
            <a:r>
              <a:rPr lang="es-ES" dirty="0" smtClean="0"/>
              <a:t>é</a:t>
            </a:r>
            <a:r>
              <a:rPr lang="es-ES" dirty="0" smtClean="0"/>
              <a:t>l </a:t>
            </a:r>
            <a:r>
              <a:rPr lang="es-ES" dirty="0" smtClean="0"/>
              <a:t>le gusta pintar a las personas del circo.</a:t>
            </a:r>
            <a:endParaRPr lang="es-ES" dirty="0"/>
          </a:p>
        </p:txBody>
      </p:sp>
      <p:pic>
        <p:nvPicPr>
          <p:cNvPr id="28674" name="Picture 2" descr="C:\Documents and Settings\Johnstonl\My Documents\My Pictures\picasso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676400"/>
            <a:ext cx="2463800" cy="4445000"/>
          </a:xfrm>
          <a:prstGeom prst="rect">
            <a:avLst/>
          </a:prstGeom>
          <a:noFill/>
        </p:spPr>
      </p:pic>
      <p:pic>
        <p:nvPicPr>
          <p:cNvPr id="28675" name="Picture 3" descr="C:\Documents and Settings\Johnstonl\My Documents\My Pictures\familyofsaltimbanquesbypablopicass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438400"/>
            <a:ext cx="3048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</a:t>
            </a:r>
            <a:r>
              <a:rPr lang="es-ES" dirty="0"/>
              <a:t>él</a:t>
            </a:r>
            <a:r>
              <a:rPr lang="en-US" dirty="0" smtClean="0"/>
              <a:t> </a:t>
            </a:r>
            <a:r>
              <a:rPr lang="en-US" dirty="0" smtClean="0"/>
              <a:t>le </a:t>
            </a:r>
            <a:r>
              <a:rPr lang="en-US" dirty="0" err="1" smtClean="0"/>
              <a:t>gusta</a:t>
            </a:r>
            <a:r>
              <a:rPr lang="en-US" dirty="0" smtClean="0"/>
              <a:t> </a:t>
            </a:r>
            <a:r>
              <a:rPr lang="en-US" dirty="0" err="1" smtClean="0"/>
              <a:t>pintar</a:t>
            </a:r>
            <a:r>
              <a:rPr lang="en-US" dirty="0" smtClean="0"/>
              <a:t> los </a:t>
            </a:r>
            <a:r>
              <a:rPr lang="en-US" dirty="0" err="1" smtClean="0"/>
              <a:t>toros</a:t>
            </a:r>
            <a:r>
              <a:rPr lang="en-US" dirty="0" smtClean="0"/>
              <a:t> </a:t>
            </a:r>
            <a:r>
              <a:rPr lang="en-US" dirty="0" err="1" smtClean="0"/>
              <a:t>tambien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9698" name="Picture 2" descr="C:\Documents and Settings\Johnstonl\My Documents\My Pictures\picasso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429000"/>
            <a:ext cx="3552825" cy="2809875"/>
          </a:xfrm>
          <a:prstGeom prst="rect">
            <a:avLst/>
          </a:prstGeom>
          <a:noFill/>
        </p:spPr>
      </p:pic>
      <p:pic>
        <p:nvPicPr>
          <p:cNvPr id="29699" name="Picture 3" descr="C:\Documents and Settings\Johnstonl\My Documents\My Pictures\picasso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981200"/>
            <a:ext cx="1931987" cy="1463675"/>
          </a:xfrm>
          <a:prstGeom prst="rect">
            <a:avLst/>
          </a:prstGeom>
          <a:noFill/>
        </p:spPr>
      </p:pic>
      <p:pic>
        <p:nvPicPr>
          <p:cNvPr id="29701" name="Picture 5" descr="C:\Documents and Settings\Johnstonl\My Documents\My Pictures\matador picass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352800"/>
            <a:ext cx="18288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Él explora cubismo con su amigo </a:t>
            </a:r>
            <a:r>
              <a:rPr lang="es-ES" dirty="0" err="1" smtClean="0"/>
              <a:t>Gerorge</a:t>
            </a:r>
            <a:r>
              <a:rPr lang="es-ES" dirty="0" smtClean="0"/>
              <a:t> </a:t>
            </a:r>
            <a:r>
              <a:rPr lang="es-ES" dirty="0" err="1" smtClean="0"/>
              <a:t>Braque</a:t>
            </a:r>
            <a:r>
              <a:rPr lang="es-ES" dirty="0" smtClean="0"/>
              <a:t>.</a:t>
            </a:r>
            <a:br>
              <a:rPr lang="es-ES" dirty="0" smtClean="0"/>
            </a:br>
            <a:endParaRPr lang="en-US" dirty="0"/>
          </a:p>
        </p:txBody>
      </p:sp>
      <p:pic>
        <p:nvPicPr>
          <p:cNvPr id="31746" name="Picture 2" descr="C:\Documents and Settings\Johnstonl\My Documents\My Pictures\MaJolie_picasso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752600"/>
            <a:ext cx="22098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A </a:t>
            </a:r>
            <a:r>
              <a:rPr lang="es-ES" dirty="0"/>
              <a:t>él </a:t>
            </a:r>
            <a:r>
              <a:rPr lang="es-ES" dirty="0" smtClean="0"/>
              <a:t>le gusta el arte africano. A </a:t>
            </a:r>
            <a:r>
              <a:rPr lang="es-ES" dirty="0"/>
              <a:t>él </a:t>
            </a:r>
            <a:r>
              <a:rPr lang="es-ES" dirty="0" smtClean="0"/>
              <a:t>le gustan las máscaras.</a:t>
            </a:r>
            <a:endParaRPr lang="es-ES" dirty="0"/>
          </a:p>
        </p:txBody>
      </p:sp>
      <p:pic>
        <p:nvPicPr>
          <p:cNvPr id="30722" name="Picture 2" descr="C:\Documents and Settings\Johnstonl\My Documents\My Pictures\picasso 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057400"/>
            <a:ext cx="2286000" cy="3352800"/>
          </a:xfrm>
          <a:prstGeom prst="rect">
            <a:avLst/>
          </a:prstGeom>
          <a:noFill/>
        </p:spPr>
      </p:pic>
      <p:pic>
        <p:nvPicPr>
          <p:cNvPr id="30723" name="Picture 3" descr="C:\Documents and Settings\Johnstonl\My Documents\My Pictures\Picasso_Barnes_found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286000"/>
            <a:ext cx="1885950" cy="2724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     Se </a:t>
            </a:r>
            <a:r>
              <a:rPr lang="fr-FR" dirty="0" err="1" smtClean="0"/>
              <a:t>Ilama</a:t>
            </a:r>
            <a:r>
              <a:rPr lang="fr-FR" dirty="0" smtClean="0"/>
              <a:t> Pablo</a:t>
            </a:r>
            <a:r>
              <a:rPr lang="en-US" dirty="0" smtClean="0"/>
              <a:t> Diego José Francisco de Paula Juan </a:t>
            </a:r>
            <a:r>
              <a:rPr lang="en-US" dirty="0" err="1" smtClean="0"/>
              <a:t>Neponuceno</a:t>
            </a:r>
            <a:r>
              <a:rPr lang="en-US" dirty="0" smtClean="0"/>
              <a:t> </a:t>
            </a:r>
            <a:r>
              <a:rPr lang="en-US" dirty="0" err="1" smtClean="0"/>
              <a:t>María</a:t>
            </a:r>
            <a:r>
              <a:rPr lang="en-US" dirty="0" smtClean="0"/>
              <a:t> de los </a:t>
            </a:r>
            <a:r>
              <a:rPr lang="en-US" dirty="0" err="1" smtClean="0"/>
              <a:t>Remedios</a:t>
            </a:r>
            <a:r>
              <a:rPr lang="en-US" dirty="0" smtClean="0"/>
              <a:t> </a:t>
            </a:r>
            <a:r>
              <a:rPr lang="en-US" dirty="0" err="1" smtClean="0"/>
              <a:t>Cipriano</a:t>
            </a:r>
            <a:r>
              <a:rPr lang="en-US" dirty="0" smtClean="0"/>
              <a:t> de la </a:t>
            </a:r>
            <a:r>
              <a:rPr lang="en-US" dirty="0" err="1" smtClean="0"/>
              <a:t>Santísima</a:t>
            </a:r>
            <a:r>
              <a:rPr lang="en-US" dirty="0" smtClean="0"/>
              <a:t> Trinidad Ruiz Picasso.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42" name="Picture 2" descr="http://t1.gstatic.com/images?q=tbn:X48JCbld0sQ8HM: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038600"/>
            <a:ext cx="1828800" cy="2438400"/>
          </a:xfrm>
          <a:prstGeom prst="rect">
            <a:avLst/>
          </a:prstGeom>
          <a:noFill/>
        </p:spPr>
      </p:pic>
      <p:pic>
        <p:nvPicPr>
          <p:cNvPr id="10244" name="Picture 4" descr="http://t0.gstatic.com/images?q=tbn:ZkDUH4gfM9oImM: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3886200"/>
            <a:ext cx="1524000" cy="2743200"/>
          </a:xfrm>
          <a:prstGeom prst="rect">
            <a:avLst/>
          </a:prstGeom>
          <a:noFill/>
        </p:spPr>
      </p:pic>
      <p:pic>
        <p:nvPicPr>
          <p:cNvPr id="10246" name="Picture 6" descr="http://t2.gstatic.com/images?q=tbn:uts6U7eXeQxPEM: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7000" y="4114800"/>
            <a:ext cx="17526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Los </a:t>
            </a:r>
            <a:r>
              <a:rPr lang="en-US" dirty="0" err="1"/>
              <a:t>T</a:t>
            </a:r>
            <a:r>
              <a:rPr lang="en-US" dirty="0" err="1" smtClean="0"/>
              <a:t>res</a:t>
            </a:r>
            <a:r>
              <a:rPr lang="en-US" dirty="0" smtClean="0"/>
              <a:t> </a:t>
            </a:r>
            <a:r>
              <a:rPr lang="en-US" dirty="0" err="1"/>
              <a:t>M</a:t>
            </a:r>
            <a:r>
              <a:rPr lang="en-US" dirty="0" err="1" smtClean="0"/>
              <a:t>úsicos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1921</a:t>
            </a:r>
            <a:endParaRPr lang="en-US" dirty="0"/>
          </a:p>
        </p:txBody>
      </p:sp>
      <p:pic>
        <p:nvPicPr>
          <p:cNvPr id="33794" name="Picture 2" descr="C:\Documents and Settings\Johnstonl\My Documents\My Pictures\muscien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1924" y="1600200"/>
            <a:ext cx="4820151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 </a:t>
            </a:r>
            <a:r>
              <a:rPr lang="en-US" dirty="0" err="1" smtClean="0"/>
              <a:t>inventa</a:t>
            </a:r>
            <a:r>
              <a:rPr lang="en-US" dirty="0" smtClean="0"/>
              <a:t> el collage.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4818" name="Picture 2" descr="C:\Documents and Settings\Johnstonl\My Documents\My Pictures\pablo_picasso_gallery_caning_glar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2468" y="2650077"/>
            <a:ext cx="3179064" cy="2426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s-ES" dirty="0"/>
              <a:t>é</a:t>
            </a:r>
            <a:r>
              <a:rPr lang="en-US" dirty="0" smtClean="0"/>
              <a:t>l </a:t>
            </a:r>
            <a:r>
              <a:rPr lang="en-US" dirty="0" smtClean="0"/>
              <a:t>le </a:t>
            </a:r>
            <a:r>
              <a:rPr lang="en-US" dirty="0" err="1" smtClean="0"/>
              <a:t>gustan</a:t>
            </a:r>
            <a:r>
              <a:rPr lang="en-US" dirty="0" smtClean="0"/>
              <a:t> mucho a las </a:t>
            </a:r>
            <a:r>
              <a:rPr lang="en-US" dirty="0" err="1" smtClean="0"/>
              <a:t>mujeres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5842" name="Picture 2" descr="C:\Documents and Settings\Johnstonl\My Documents\My Pictures\picasso-three-women-at-the-sprin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76400"/>
            <a:ext cx="3467100" cy="4127500"/>
          </a:xfrm>
          <a:prstGeom prst="rect">
            <a:avLst/>
          </a:prstGeom>
          <a:noFill/>
        </p:spPr>
      </p:pic>
      <p:pic>
        <p:nvPicPr>
          <p:cNvPr id="35843" name="Picture 3" descr="C:\Documents and Settings\Johnstonl\My Documents\My Pictures\picasso wom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514600"/>
            <a:ext cx="29718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Su mural más famoso es Guernica.</a:t>
            </a:r>
            <a:endParaRPr lang="es-ES" dirty="0"/>
          </a:p>
        </p:txBody>
      </p:sp>
      <p:pic>
        <p:nvPicPr>
          <p:cNvPr id="5" name="Picture 2" descr="http://www.wottreng.ch/picasso-guern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8763000" cy="4762500"/>
          </a:xfrm>
          <a:prstGeom prst="rect">
            <a:avLst/>
          </a:prstGeom>
          <a:noFill/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Guernica es para </a:t>
            </a:r>
            <a:r>
              <a:rPr lang="es-ES" dirty="0" smtClean="0"/>
              <a:t>la </a:t>
            </a:r>
            <a:r>
              <a:rPr lang="es-ES" dirty="0" smtClean="0"/>
              <a:t>exposición internacional en París, Francia en 1937.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6866" name="Picture 2" descr="C:\Documents and Settings\Johnstonl\Local Settings\Temporary Internet Files\Content.IE5\AQCIERWI\MC90001591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895600"/>
            <a:ext cx="2544775" cy="1997964"/>
          </a:xfrm>
          <a:prstGeom prst="rect">
            <a:avLst/>
          </a:prstGeom>
          <a:noFill/>
        </p:spPr>
      </p:pic>
      <p:pic>
        <p:nvPicPr>
          <p:cNvPr id="36867" name="Picture 3" descr="C:\Documents and Settings\Johnstonl\Local Settings\Temporary Internet Files\Content.IE5\HPEMR3W2\MC90023187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733800"/>
            <a:ext cx="1782024" cy="1899719"/>
          </a:xfrm>
          <a:prstGeom prst="rect">
            <a:avLst/>
          </a:prstGeom>
          <a:noFill/>
        </p:spPr>
      </p:pic>
      <p:pic>
        <p:nvPicPr>
          <p:cNvPr id="36868" name="Picture 4" descr="C:\Documents and Settings\Johnstonl\Local Settings\Temporary Internet Files\Content.IE5\N4SMH6FG\MC90034943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3276600"/>
            <a:ext cx="1919326" cy="18370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Hay muchos museos de Picasso en Francia y España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39938" name="Picture 2" descr="C:\Documents and Settings\Johnstonl\My Documents\My Pictures\sea_picasso antib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Picasso adora Francia. Él vive la mayor parte de su vida en Francia.</a:t>
            </a:r>
            <a:br>
              <a:rPr lang="es-ES" dirty="0" smtClean="0"/>
            </a:br>
            <a:endParaRPr lang="en-US" dirty="0"/>
          </a:p>
        </p:txBody>
      </p:sp>
      <p:pic>
        <p:nvPicPr>
          <p:cNvPr id="38914" name="Picture 2" descr="C:\Documents and Settings\Johnstonl\My Documents\My Pictures\picasso famil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819400"/>
            <a:ext cx="46482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Él murió el 8 de abril de 1973 en el sur de </a:t>
            </a:r>
            <a:r>
              <a:rPr lang="es-ES" dirty="0"/>
              <a:t>Francia. Él </a:t>
            </a:r>
            <a:r>
              <a:rPr lang="es-ES" dirty="0" smtClean="0"/>
              <a:t>tenía </a:t>
            </a:r>
            <a:r>
              <a:rPr lang="es-ES" dirty="0"/>
              <a:t>91 </a:t>
            </a:r>
            <a:r>
              <a:rPr lang="es-ES" dirty="0" smtClean="0"/>
              <a:t>años. </a:t>
            </a:r>
            <a:r>
              <a:rPr lang="es-ES" dirty="0" smtClean="0"/>
              <a:t/>
            </a:r>
            <a:br>
              <a:rPr lang="es-ES" dirty="0" smtClean="0"/>
            </a:br>
            <a:endParaRPr lang="en-US" dirty="0"/>
          </a:p>
        </p:txBody>
      </p:sp>
      <p:pic>
        <p:nvPicPr>
          <p:cNvPr id="37891" name="Picture 3" descr="C:\Documents and Settings\Johnstonl\My Documents\My Pictures\JCATKZERNCABMN6W6CAH8YLNLCABSQ1DGCAHK4K12CAZ6015XCARM3X95CAN5152BCA9IZZ3YCAV3IJSCCAI3DPQ3CA9G4Z1FCAZGWLNWCAP108VNCAI52CH4CAWJBS04CAZI2627CAT8UXS1CAQ2CNNJ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2514600"/>
            <a:ext cx="1200150" cy="876300"/>
          </a:xfrm>
          <a:prstGeom prst="rect">
            <a:avLst/>
          </a:prstGeom>
          <a:noFill/>
        </p:spPr>
      </p:pic>
      <p:pic>
        <p:nvPicPr>
          <p:cNvPr id="37892" name="Picture 4" descr="C:\Documents and Settings\Johnstonl\My Documents\My Pictures\PabloPicassoSkelet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752600"/>
            <a:ext cx="6350000" cy="4610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Él es artista </a:t>
            </a:r>
            <a:r>
              <a:rPr lang="es-ES" dirty="0" smtClean="0"/>
              <a:t>famoso.</a:t>
            </a:r>
            <a:endParaRPr lang="en-US" dirty="0"/>
          </a:p>
        </p:txBody>
      </p:sp>
      <p:pic>
        <p:nvPicPr>
          <p:cNvPr id="9217" name="Picture 1" descr="C:\Documents and Settings\Johnstonl\My Documents\My Pictures\piccasso9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295400"/>
            <a:ext cx="5029200" cy="3404394"/>
          </a:xfrm>
          <a:prstGeom prst="rect">
            <a:avLst/>
          </a:prstGeom>
          <a:noFill/>
        </p:spPr>
      </p:pic>
      <p:pic>
        <p:nvPicPr>
          <p:cNvPr id="9219" name="Picture 3" descr="http://t2.gstatic.com/images?q=tbn:g27CPXY5FpEg-M: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505200"/>
            <a:ext cx="30480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Él es de </a:t>
            </a:r>
            <a:r>
              <a:rPr lang="es-ES" dirty="0"/>
              <a:t>España</a:t>
            </a:r>
            <a:r>
              <a:rPr lang="es-ES" dirty="0" smtClean="0"/>
              <a:t>.</a:t>
            </a:r>
            <a:endParaRPr lang="en-US" dirty="0"/>
          </a:p>
        </p:txBody>
      </p:sp>
      <p:pic>
        <p:nvPicPr>
          <p:cNvPr id="8193" name="Picture 1" descr="C:\Documents and Settings\Johnstonl\My Documents\My Pictures\malaga spai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3600" dirty="0" err="1"/>
              <a:t>Él</a:t>
            </a:r>
            <a:r>
              <a:rPr lang="en-US" sz="3600" dirty="0"/>
              <a:t> </a:t>
            </a:r>
            <a:r>
              <a:rPr lang="en-US" sz="3600" dirty="0" err="1" smtClean="0"/>
              <a:t>nació</a:t>
            </a:r>
            <a:r>
              <a:rPr lang="es-ES" sz="3600" dirty="0" smtClean="0"/>
              <a:t> </a:t>
            </a:r>
            <a:r>
              <a:rPr lang="es-ES" sz="3600" dirty="0" smtClean="0"/>
              <a:t>(</a:t>
            </a:r>
            <a:r>
              <a:rPr lang="es-ES" sz="3600" dirty="0" err="1" smtClean="0"/>
              <a:t>was</a:t>
            </a:r>
            <a:r>
              <a:rPr lang="es-ES" sz="3600" dirty="0" smtClean="0"/>
              <a:t> </a:t>
            </a:r>
            <a:r>
              <a:rPr lang="es-ES" sz="3600" dirty="0" err="1" smtClean="0"/>
              <a:t>born</a:t>
            </a:r>
            <a:r>
              <a:rPr lang="es-ES" sz="3600" dirty="0" smtClean="0"/>
              <a:t>) en Málaga, España </a:t>
            </a:r>
            <a:br>
              <a:rPr lang="es-ES" sz="3600" dirty="0" smtClean="0"/>
            </a:br>
            <a:r>
              <a:rPr lang="es-ES" sz="3600" dirty="0" smtClean="0"/>
              <a:t> el 25 de octubre 1881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7169" name="Picture 1" descr="C:\Documents and Settings\Johnstonl\My Documents\My Pictures\large_map-of-spain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0843" y="1600200"/>
            <a:ext cx="5622314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familia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 padre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profesor</a:t>
            </a:r>
            <a:r>
              <a:rPr lang="en-US" dirty="0" smtClean="0"/>
              <a:t> de arte.</a:t>
            </a:r>
          </a:p>
          <a:p>
            <a:r>
              <a:rPr lang="en-US" dirty="0" smtClean="0"/>
              <a:t>Su </a:t>
            </a:r>
            <a:r>
              <a:rPr lang="en-US" dirty="0" err="1" smtClean="0"/>
              <a:t>madre</a:t>
            </a:r>
            <a:r>
              <a:rPr lang="en-US" dirty="0" smtClean="0"/>
              <a:t> se llama Maria.</a:t>
            </a:r>
          </a:p>
          <a:p>
            <a:r>
              <a:rPr lang="es-ES" dirty="0"/>
              <a:t>Él</a:t>
            </a:r>
            <a:r>
              <a:rPr lang="en-US" dirty="0" smtClean="0"/>
              <a:t> </a:t>
            </a:r>
            <a:r>
              <a:rPr lang="en-US" dirty="0" err="1" smtClean="0"/>
              <a:t>tiene</a:t>
            </a:r>
            <a:r>
              <a:rPr lang="en-US" dirty="0" smtClean="0"/>
              <a:t> dos </a:t>
            </a:r>
            <a:r>
              <a:rPr lang="en-US" dirty="0" err="1" smtClean="0"/>
              <a:t>hermanas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146" name="Picture 2" descr="C:\Documents and Settings\Johnstonl\My Documents\My Pictures\picaso early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657600"/>
            <a:ext cx="2971800" cy="2362200"/>
          </a:xfrm>
          <a:prstGeom prst="rect">
            <a:avLst/>
          </a:prstGeom>
          <a:noFill/>
        </p:spPr>
      </p:pic>
      <p:pic>
        <p:nvPicPr>
          <p:cNvPr id="6148" name="Picture 4" descr="http://t0.gstatic.com/images?q=tbn:R4M8ceHb7Dd3HM: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4114800"/>
            <a:ext cx="16002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Él </a:t>
            </a:r>
            <a:r>
              <a:rPr lang="es-ES" dirty="0" smtClean="0"/>
              <a:t>vive en Barcelona, </a:t>
            </a:r>
            <a:r>
              <a:rPr lang="es-ES" dirty="0" smtClean="0"/>
              <a:t>España.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>Él </a:t>
            </a:r>
            <a:r>
              <a:rPr lang="es-ES" dirty="0" smtClean="0"/>
              <a:t>tiene catorce </a:t>
            </a:r>
            <a:r>
              <a:rPr lang="es-ES" dirty="0" smtClean="0"/>
              <a:t>a</a:t>
            </a:r>
            <a:r>
              <a:rPr lang="es-ES" dirty="0" smtClean="0"/>
              <a:t>ñ</a:t>
            </a:r>
            <a:r>
              <a:rPr lang="es-ES" dirty="0" smtClean="0"/>
              <a:t>os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5121" name="Picture 1" descr="C:\Documents and Settings\Johnstonl\My Documents\My Pictures\las rambla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895600"/>
            <a:ext cx="2971800" cy="2895600"/>
          </a:xfrm>
          <a:prstGeom prst="rect">
            <a:avLst/>
          </a:prstGeom>
          <a:noFill/>
        </p:spPr>
      </p:pic>
      <p:pic>
        <p:nvPicPr>
          <p:cNvPr id="5127" name="Picture 7" descr="http://t2.gstatic.com/images?q=tbn:Cbuewg6IhKgcWM: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2438400"/>
            <a:ext cx="29718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Él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mucho al </a:t>
            </a:r>
            <a:r>
              <a:rPr lang="en-US" dirty="0" err="1" smtClean="0"/>
              <a:t>restaurante</a:t>
            </a:r>
            <a:r>
              <a:rPr lang="en-US" dirty="0" smtClean="0"/>
              <a:t> Los </a:t>
            </a:r>
            <a:r>
              <a:rPr lang="en-US" dirty="0" err="1" smtClean="0"/>
              <a:t>Cuatro</a:t>
            </a:r>
            <a:r>
              <a:rPr lang="en-US" dirty="0" smtClean="0"/>
              <a:t> Gatos.</a:t>
            </a:r>
            <a:endParaRPr lang="en-US" dirty="0"/>
          </a:p>
        </p:txBody>
      </p:sp>
      <p:pic>
        <p:nvPicPr>
          <p:cNvPr id="4097" name="Picture 1" descr="C:\Documents and Settings\Johnstonl\My Documents\My Pictures\gato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362200"/>
            <a:ext cx="2743200" cy="2667000"/>
          </a:xfrm>
          <a:prstGeom prst="rect">
            <a:avLst/>
          </a:prstGeom>
          <a:noFill/>
        </p:spPr>
      </p:pic>
      <p:pic>
        <p:nvPicPr>
          <p:cNvPr id="4098" name="Picture 2" descr="C:\Documents and Settings\Johnstonl\My Documents\My Pictures\los cuatro gat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2895600"/>
            <a:ext cx="2133600" cy="3176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Él habla con los otros artistas en el restaurante.</a:t>
            </a:r>
            <a:br>
              <a:rPr lang="es-ES" dirty="0" smtClean="0"/>
            </a:br>
            <a:endParaRPr lang="en-US" dirty="0"/>
          </a:p>
        </p:txBody>
      </p:sp>
      <p:pic>
        <p:nvPicPr>
          <p:cNvPr id="3073" name="Picture 1" descr="C:\Documents and Settings\Johnstonl\My Documents\My Pictures\4gato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143000"/>
            <a:ext cx="2590800" cy="3657600"/>
          </a:xfrm>
          <a:prstGeom prst="rect">
            <a:avLst/>
          </a:prstGeom>
          <a:noFill/>
        </p:spPr>
      </p:pic>
      <p:pic>
        <p:nvPicPr>
          <p:cNvPr id="3074" name="Picture 2" descr="C:\Documents and Settings\Johnstonl\My Documents\My Pictures\gatos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286000"/>
            <a:ext cx="2743200" cy="2895600"/>
          </a:xfrm>
          <a:prstGeom prst="rect">
            <a:avLst/>
          </a:prstGeom>
          <a:noFill/>
        </p:spPr>
      </p:pic>
      <p:pic>
        <p:nvPicPr>
          <p:cNvPr id="3075" name="Picture 3" descr="C:\Documents and Settings\Johnstonl\My Documents\My Pictures\gatos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4191000"/>
            <a:ext cx="1990725" cy="2328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313</Words>
  <Application>Microsoft Office PowerPoint</Application>
  <PresentationFormat>On-screen Show (4:3)</PresentationFormat>
  <Paragraphs>33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Pablo Picasso 1881-1973</vt:lpstr>
      <vt:lpstr>PowerPoint Presentation</vt:lpstr>
      <vt:lpstr>Él es artista famoso.</vt:lpstr>
      <vt:lpstr>Él es de España.</vt:lpstr>
      <vt:lpstr> Él nació (was born) en Málaga, España   el 25 de octubre 1881.</vt:lpstr>
      <vt:lpstr>La familia</vt:lpstr>
      <vt:lpstr>Él vive en Barcelona, España. Él tiene catorce años.</vt:lpstr>
      <vt:lpstr>Él va mucho al restaurante Los Cuatro Gatos.</vt:lpstr>
      <vt:lpstr>Él habla con los otros artistas en el restaurante. </vt:lpstr>
      <vt:lpstr>Él va a Madrid, España.</vt:lpstr>
      <vt:lpstr>A él no le gusta estudiar. Él va al museo de Prado y él estudia las pinturas de los grandes artistas.  </vt:lpstr>
      <vt:lpstr>Él va a Francia mucho. </vt:lpstr>
      <vt:lpstr>Su amigo muere.</vt:lpstr>
      <vt:lpstr>el período azul</vt:lpstr>
      <vt:lpstr>El período rosado</vt:lpstr>
      <vt:lpstr>A él le gusta pintar a las personas del circo.</vt:lpstr>
      <vt:lpstr>A él le gusta pintar los toros tambien.</vt:lpstr>
      <vt:lpstr>Él explora cubismo con su amigo Gerorge Braque. </vt:lpstr>
      <vt:lpstr>A él le gusta el arte africano. A él le gustan las máscaras.</vt:lpstr>
      <vt:lpstr>Los Tres Músicos  1921</vt:lpstr>
      <vt:lpstr>El inventa el collage. </vt:lpstr>
      <vt:lpstr>A él le gustan mucho a las mujeres.</vt:lpstr>
      <vt:lpstr>Su mural más famoso es Guernica.</vt:lpstr>
      <vt:lpstr>Guernica es para la exposición internacional en París, Francia en 1937.</vt:lpstr>
      <vt:lpstr>Hay muchos museos de Picasso en Francia y España.</vt:lpstr>
      <vt:lpstr>Picasso adora Francia. Él vive la mayor parte de su vida en Francia. </vt:lpstr>
      <vt:lpstr>Él murió el 8 de abril de 1973 en el sur de Francia. Él tenía 91 años.  </vt:lpstr>
    </vt:vector>
  </TitlesOfParts>
  <Company>Edmonds School District #15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Pablo Picasso</dc:title>
  <dc:creator>Lynn Johnston</dc:creator>
  <cp:lastModifiedBy>Windows User</cp:lastModifiedBy>
  <cp:revision>26</cp:revision>
  <dcterms:created xsi:type="dcterms:W3CDTF">2010-11-01T02:48:03Z</dcterms:created>
  <dcterms:modified xsi:type="dcterms:W3CDTF">2017-08-14T20:48:44Z</dcterms:modified>
</cp:coreProperties>
</file>