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6" r:id="rId6"/>
    <p:sldId id="278" r:id="rId7"/>
    <p:sldId id="277" r:id="rId8"/>
    <p:sldId id="274" r:id="rId9"/>
    <p:sldId id="259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BEE7-E1C1-434C-9D8A-DB6CF813CD5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2B49-88FF-479D-8B03-465A0EEA5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fr-FR" dirty="0" smtClean="0"/>
              <a:t>infographies d'eau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Lynn </a:t>
            </a:r>
            <a:r>
              <a:rPr lang="en-US" dirty="0" err="1" smtClean="0"/>
              <a:t>johnston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0600" cy="6477000"/>
          </a:xfrm>
        </p:spPr>
      </p:pic>
    </p:spTree>
    <p:extLst>
      <p:ext uri="{BB962C8B-B14F-4D97-AF65-F5344CB8AC3E}">
        <p14:creationId xmlns:p14="http://schemas.microsoft.com/office/powerpoint/2010/main" val="1089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543800" cy="5821363"/>
          </a:xfrm>
        </p:spPr>
      </p:pic>
    </p:spTree>
    <p:extLst>
      <p:ext uri="{BB962C8B-B14F-4D97-AF65-F5344CB8AC3E}">
        <p14:creationId xmlns:p14="http://schemas.microsoft.com/office/powerpoint/2010/main" val="10863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220200" cy="6310725"/>
          </a:xfrm>
        </p:spPr>
      </p:pic>
    </p:spTree>
    <p:extLst>
      <p:ext uri="{BB962C8B-B14F-4D97-AF65-F5344CB8AC3E}">
        <p14:creationId xmlns:p14="http://schemas.microsoft.com/office/powerpoint/2010/main" val="21092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520974" cy="5638800"/>
          </a:xfrm>
        </p:spPr>
      </p:pic>
    </p:spTree>
    <p:extLst>
      <p:ext uri="{BB962C8B-B14F-4D97-AF65-F5344CB8AC3E}">
        <p14:creationId xmlns:p14="http://schemas.microsoft.com/office/powerpoint/2010/main" val="36964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45" y="1600200"/>
            <a:ext cx="5255109" cy="4525963"/>
          </a:xfrm>
        </p:spPr>
      </p:pic>
    </p:spTree>
    <p:extLst>
      <p:ext uri="{BB962C8B-B14F-4D97-AF65-F5344CB8AC3E}">
        <p14:creationId xmlns:p14="http://schemas.microsoft.com/office/powerpoint/2010/main" val="18492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5805487" cy="5562600"/>
          </a:xfrm>
        </p:spPr>
      </p:pic>
    </p:spTree>
    <p:extLst>
      <p:ext uri="{BB962C8B-B14F-4D97-AF65-F5344CB8AC3E}">
        <p14:creationId xmlns:p14="http://schemas.microsoft.com/office/powerpoint/2010/main" val="4144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715250" cy="4658519"/>
          </a:xfrm>
        </p:spPr>
      </p:pic>
    </p:spTree>
    <p:extLst>
      <p:ext uri="{BB962C8B-B14F-4D97-AF65-F5344CB8AC3E}">
        <p14:creationId xmlns:p14="http://schemas.microsoft.com/office/powerpoint/2010/main" val="19140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239000" cy="4743450"/>
          </a:xfrm>
        </p:spPr>
      </p:pic>
    </p:spTree>
    <p:extLst>
      <p:ext uri="{BB962C8B-B14F-4D97-AF65-F5344CB8AC3E}">
        <p14:creationId xmlns:p14="http://schemas.microsoft.com/office/powerpoint/2010/main" val="42328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6705600"/>
          </a:xfrm>
        </p:spPr>
      </p:pic>
    </p:spTree>
    <p:extLst>
      <p:ext uri="{BB962C8B-B14F-4D97-AF65-F5344CB8AC3E}">
        <p14:creationId xmlns:p14="http://schemas.microsoft.com/office/powerpoint/2010/main" val="26989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924800" cy="6400800"/>
          </a:xfrm>
        </p:spPr>
      </p:pic>
    </p:spTree>
    <p:extLst>
      <p:ext uri="{BB962C8B-B14F-4D97-AF65-F5344CB8AC3E}">
        <p14:creationId xmlns:p14="http://schemas.microsoft.com/office/powerpoint/2010/main" val="31446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620000" cy="5562600"/>
          </a:xfrm>
        </p:spPr>
      </p:pic>
    </p:spTree>
    <p:extLst>
      <p:ext uri="{BB962C8B-B14F-4D97-AF65-F5344CB8AC3E}">
        <p14:creationId xmlns:p14="http://schemas.microsoft.com/office/powerpoint/2010/main" val="24841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6269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20782"/>
            <a:ext cx="7696200" cy="6830291"/>
          </a:xfrm>
        </p:spPr>
      </p:pic>
    </p:spTree>
    <p:extLst>
      <p:ext uri="{BB962C8B-B14F-4D97-AF65-F5344CB8AC3E}">
        <p14:creationId xmlns:p14="http://schemas.microsoft.com/office/powerpoint/2010/main" val="36515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391400" cy="5486400"/>
          </a:xfrm>
        </p:spPr>
      </p:pic>
    </p:spTree>
    <p:extLst>
      <p:ext uri="{BB962C8B-B14F-4D97-AF65-F5344CB8AC3E}">
        <p14:creationId xmlns:p14="http://schemas.microsoft.com/office/powerpoint/2010/main" val="42055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05" y="1600200"/>
            <a:ext cx="6766389" cy="4525963"/>
          </a:xfrm>
        </p:spPr>
      </p:pic>
    </p:spTree>
    <p:extLst>
      <p:ext uri="{BB962C8B-B14F-4D97-AF65-F5344CB8AC3E}">
        <p14:creationId xmlns:p14="http://schemas.microsoft.com/office/powerpoint/2010/main" val="144550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629694"/>
            <a:ext cx="4381500" cy="2466975"/>
          </a:xfrm>
        </p:spPr>
      </p:pic>
    </p:spTree>
    <p:extLst>
      <p:ext uri="{BB962C8B-B14F-4D97-AF65-F5344CB8AC3E}">
        <p14:creationId xmlns:p14="http://schemas.microsoft.com/office/powerpoint/2010/main" val="364764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5394"/>
            <a:ext cx="7620000" cy="2695575"/>
          </a:xfrm>
        </p:spPr>
      </p:pic>
    </p:spTree>
    <p:extLst>
      <p:ext uri="{BB962C8B-B14F-4D97-AF65-F5344CB8AC3E}">
        <p14:creationId xmlns:p14="http://schemas.microsoft.com/office/powerpoint/2010/main" val="394709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72" y="1600200"/>
            <a:ext cx="6237855" cy="4525963"/>
          </a:xfrm>
        </p:spPr>
      </p:pic>
    </p:spTree>
    <p:extLst>
      <p:ext uri="{BB962C8B-B14F-4D97-AF65-F5344CB8AC3E}">
        <p14:creationId xmlns:p14="http://schemas.microsoft.com/office/powerpoint/2010/main" val="36291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382000" cy="6019800"/>
          </a:xfrm>
        </p:spPr>
      </p:pic>
    </p:spTree>
    <p:extLst>
      <p:ext uri="{BB962C8B-B14F-4D97-AF65-F5344CB8AC3E}">
        <p14:creationId xmlns:p14="http://schemas.microsoft.com/office/powerpoint/2010/main" val="95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Les infographies d'eau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infographies d'eau</dc:title>
  <dc:creator>Mike Lowe</dc:creator>
  <cp:lastModifiedBy>Mike Lowe</cp:lastModifiedBy>
  <cp:revision>4</cp:revision>
  <dcterms:created xsi:type="dcterms:W3CDTF">2016-04-12T04:36:27Z</dcterms:created>
  <dcterms:modified xsi:type="dcterms:W3CDTF">2016-04-12T05:16:14Z</dcterms:modified>
</cp:coreProperties>
</file>