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5" r:id="rId10"/>
    <p:sldId id="267" r:id="rId11"/>
    <p:sldId id="268" r:id="rId12"/>
    <p:sldId id="269" r:id="rId13"/>
    <p:sldId id="270" r:id="rId14"/>
    <p:sldId id="271" r:id="rId15"/>
    <p:sldId id="266" r:id="rId16"/>
    <p:sldId id="264" r:id="rId1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7696F8-CB36-4695-A62C-A64B53A513DD}" type="datetimeFigureOut">
              <a:rPr lang="en-US" smtClean="0"/>
              <a:t>4/11/2016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753A5E-778F-4A92-BD22-970912CC44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83995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7696F8-CB36-4695-A62C-A64B53A513DD}" type="datetimeFigureOut">
              <a:rPr lang="en-US" smtClean="0"/>
              <a:t>4/11/2016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753A5E-778F-4A92-BD22-970912CC44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27836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7696F8-CB36-4695-A62C-A64B53A513DD}" type="datetimeFigureOut">
              <a:rPr lang="en-US" smtClean="0"/>
              <a:t>4/11/2016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753A5E-778F-4A92-BD22-970912CC44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73468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7696F8-CB36-4695-A62C-A64B53A513DD}" type="datetimeFigureOut">
              <a:rPr lang="en-US" smtClean="0"/>
              <a:t>4/11/2016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753A5E-778F-4A92-BD22-970912CC44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11895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7696F8-CB36-4695-A62C-A64B53A513DD}" type="datetimeFigureOut">
              <a:rPr lang="en-US" smtClean="0"/>
              <a:t>4/11/2016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753A5E-778F-4A92-BD22-970912CC44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82240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7696F8-CB36-4695-A62C-A64B53A513DD}" type="datetimeFigureOut">
              <a:rPr lang="en-US" smtClean="0"/>
              <a:t>4/11/2016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753A5E-778F-4A92-BD22-970912CC44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17567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7696F8-CB36-4695-A62C-A64B53A513DD}" type="datetimeFigureOut">
              <a:rPr lang="en-US" smtClean="0"/>
              <a:t>4/11/2016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753A5E-778F-4A92-BD22-970912CC44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87097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7696F8-CB36-4695-A62C-A64B53A513DD}" type="datetimeFigureOut">
              <a:rPr lang="en-US" smtClean="0"/>
              <a:t>4/11/2016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753A5E-778F-4A92-BD22-970912CC44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01949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7696F8-CB36-4695-A62C-A64B53A513DD}" type="datetimeFigureOut">
              <a:rPr lang="en-US" smtClean="0"/>
              <a:t>4/11/2016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753A5E-778F-4A92-BD22-970912CC44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5715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7696F8-CB36-4695-A62C-A64B53A513DD}" type="datetimeFigureOut">
              <a:rPr lang="en-US" smtClean="0"/>
              <a:t>4/11/2016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753A5E-778F-4A92-BD22-970912CC44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9984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7696F8-CB36-4695-A62C-A64B53A513DD}" type="datetimeFigureOut">
              <a:rPr lang="en-US" smtClean="0"/>
              <a:t>4/11/2016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753A5E-778F-4A92-BD22-970912CC44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42601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B7696F8-CB36-4695-A62C-A64B53A513DD}" type="datetimeFigureOut">
              <a:rPr lang="en-US" smtClean="0"/>
              <a:t>4/11/2016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753A5E-778F-4A92-BD22-970912CC44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49057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gi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s-ES" dirty="0" smtClean="0"/>
              <a:t>Unas infografías de agua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Lynn Johnston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9355878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0241" y="1600200"/>
            <a:ext cx="3663517" cy="4525963"/>
          </a:xfrm>
        </p:spPr>
      </p:pic>
    </p:spTree>
    <p:extLst>
      <p:ext uri="{BB962C8B-B14F-4D97-AF65-F5344CB8AC3E}">
        <p14:creationId xmlns:p14="http://schemas.microsoft.com/office/powerpoint/2010/main" val="60889817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825873"/>
            <a:ext cx="8229600" cy="4074616"/>
          </a:xfrm>
        </p:spPr>
      </p:pic>
    </p:spTree>
    <p:extLst>
      <p:ext uri="{BB962C8B-B14F-4D97-AF65-F5344CB8AC3E}">
        <p14:creationId xmlns:p14="http://schemas.microsoft.com/office/powerpoint/2010/main" val="382737768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7841" y="1600200"/>
            <a:ext cx="6028318" cy="4525963"/>
          </a:xfrm>
        </p:spPr>
      </p:pic>
    </p:spTree>
    <p:extLst>
      <p:ext uri="{BB962C8B-B14F-4D97-AF65-F5344CB8AC3E}">
        <p14:creationId xmlns:p14="http://schemas.microsoft.com/office/powerpoint/2010/main" val="58049603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8250" y="1862931"/>
            <a:ext cx="6667500" cy="4000500"/>
          </a:xfrm>
        </p:spPr>
      </p:pic>
    </p:spTree>
    <p:extLst>
      <p:ext uri="{BB962C8B-B14F-4D97-AF65-F5344CB8AC3E}">
        <p14:creationId xmlns:p14="http://schemas.microsoft.com/office/powerpoint/2010/main" val="288606313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87410" y="1600200"/>
            <a:ext cx="3569179" cy="4525963"/>
          </a:xfrm>
        </p:spPr>
      </p:pic>
    </p:spTree>
    <p:extLst>
      <p:ext uri="{BB962C8B-B14F-4D97-AF65-F5344CB8AC3E}">
        <p14:creationId xmlns:p14="http://schemas.microsoft.com/office/powerpoint/2010/main" val="220796018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7000" y="1958181"/>
            <a:ext cx="3810000" cy="3810000"/>
          </a:xfrm>
        </p:spPr>
      </p:pic>
    </p:spTree>
    <p:extLst>
      <p:ext uri="{BB962C8B-B14F-4D97-AF65-F5344CB8AC3E}">
        <p14:creationId xmlns:p14="http://schemas.microsoft.com/office/powerpoint/2010/main" val="108259390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8975" y="2682081"/>
            <a:ext cx="2686050" cy="2362200"/>
          </a:xfrm>
        </p:spPr>
      </p:pic>
    </p:spTree>
    <p:extLst>
      <p:ext uri="{BB962C8B-B14F-4D97-AF65-F5344CB8AC3E}">
        <p14:creationId xmlns:p14="http://schemas.microsoft.com/office/powerpoint/2010/main" val="322984940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7212" y="1943894"/>
            <a:ext cx="8029575" cy="3838575"/>
          </a:xfrm>
        </p:spPr>
      </p:pic>
    </p:spTree>
    <p:extLst>
      <p:ext uri="{BB962C8B-B14F-4D97-AF65-F5344CB8AC3E}">
        <p14:creationId xmlns:p14="http://schemas.microsoft.com/office/powerpoint/2010/main" val="142342018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55585" y="1600200"/>
            <a:ext cx="3232830" cy="4525963"/>
          </a:xfrm>
        </p:spPr>
      </p:pic>
    </p:spTree>
    <p:extLst>
      <p:ext uri="{BB962C8B-B14F-4D97-AF65-F5344CB8AC3E}">
        <p14:creationId xmlns:p14="http://schemas.microsoft.com/office/powerpoint/2010/main" val="268552924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4012" y="1653381"/>
            <a:ext cx="5895975" cy="4419600"/>
          </a:xfrm>
        </p:spPr>
      </p:pic>
    </p:spTree>
    <p:extLst>
      <p:ext uri="{BB962C8B-B14F-4D97-AF65-F5344CB8AC3E}">
        <p14:creationId xmlns:p14="http://schemas.microsoft.com/office/powerpoint/2010/main" val="131884611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18034" y="1600200"/>
            <a:ext cx="2907931" cy="4525963"/>
          </a:xfrm>
        </p:spPr>
      </p:pic>
    </p:spTree>
    <p:extLst>
      <p:ext uri="{BB962C8B-B14F-4D97-AF65-F5344CB8AC3E}">
        <p14:creationId xmlns:p14="http://schemas.microsoft.com/office/powerpoint/2010/main" val="135881151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2839" y="1600200"/>
            <a:ext cx="6418321" cy="4525963"/>
          </a:xfrm>
        </p:spPr>
      </p:pic>
    </p:spTree>
    <p:extLst>
      <p:ext uri="{BB962C8B-B14F-4D97-AF65-F5344CB8AC3E}">
        <p14:creationId xmlns:p14="http://schemas.microsoft.com/office/powerpoint/2010/main" val="114897316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4311" y="1600200"/>
            <a:ext cx="6995378" cy="4525963"/>
          </a:xfrm>
        </p:spPr>
      </p:pic>
    </p:spTree>
    <p:extLst>
      <p:ext uri="{BB962C8B-B14F-4D97-AF65-F5344CB8AC3E}">
        <p14:creationId xmlns:p14="http://schemas.microsoft.com/office/powerpoint/2010/main" val="46530429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9376" y="1600200"/>
            <a:ext cx="7585247" cy="4525963"/>
          </a:xfrm>
        </p:spPr>
      </p:pic>
    </p:spTree>
    <p:extLst>
      <p:ext uri="{BB962C8B-B14F-4D97-AF65-F5344CB8AC3E}">
        <p14:creationId xmlns:p14="http://schemas.microsoft.com/office/powerpoint/2010/main" val="78172488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1515" y="1600200"/>
            <a:ext cx="5560970" cy="4525963"/>
          </a:xfrm>
        </p:spPr>
      </p:pic>
    </p:spTree>
    <p:extLst>
      <p:ext uri="{BB962C8B-B14F-4D97-AF65-F5344CB8AC3E}">
        <p14:creationId xmlns:p14="http://schemas.microsoft.com/office/powerpoint/2010/main" val="201477896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</TotalTime>
  <Words>6</Words>
  <Application>Microsoft Office PowerPoint</Application>
  <PresentationFormat>On-screen Show (4:3)</PresentationFormat>
  <Paragraphs>2</Paragraphs>
  <Slides>16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Office Theme</vt:lpstr>
      <vt:lpstr>Unas infografías de agua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Toshiba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Unas infografías de agua</dc:title>
  <dc:creator>Mike Lowe</dc:creator>
  <cp:lastModifiedBy>Mike Lowe</cp:lastModifiedBy>
  <cp:revision>2</cp:revision>
  <dcterms:created xsi:type="dcterms:W3CDTF">2016-04-12T04:37:23Z</dcterms:created>
  <dcterms:modified xsi:type="dcterms:W3CDTF">2016-04-12T04:48:21Z</dcterms:modified>
</cp:coreProperties>
</file>