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73" r:id="rId9"/>
    <p:sldId id="262" r:id="rId10"/>
    <p:sldId id="268" r:id="rId11"/>
    <p:sldId id="265" r:id="rId12"/>
    <p:sldId id="264" r:id="rId13"/>
    <p:sldId id="266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4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2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79B98-639F-4DEA-9880-1682AE12074E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3896-2BDB-4FCA-B723-ACF7FEA6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Progressing Toward Proficiency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a circus as if you were talking to an alien according to the level of proficiency your group has been given.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could be done on any topic, </a:t>
            </a:r>
            <a:r>
              <a:rPr lang="en-US" dirty="0" err="1" smtClean="0"/>
              <a:t>seafair</a:t>
            </a:r>
            <a:r>
              <a:rPr lang="en-US" dirty="0" smtClean="0"/>
              <a:t>, family, school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9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667669"/>
            <a:ext cx="5857875" cy="4391025"/>
          </a:xfrm>
        </p:spPr>
      </p:pic>
    </p:spTree>
    <p:extLst>
      <p:ext uri="{BB962C8B-B14F-4D97-AF65-F5344CB8AC3E}">
        <p14:creationId xmlns:p14="http://schemas.microsoft.com/office/powerpoint/2010/main" val="169972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856581"/>
            <a:ext cx="6985000" cy="4013200"/>
          </a:xfrm>
        </p:spPr>
      </p:pic>
    </p:spTree>
    <p:extLst>
      <p:ext uri="{BB962C8B-B14F-4D97-AF65-F5344CB8AC3E}">
        <p14:creationId xmlns:p14="http://schemas.microsoft.com/office/powerpoint/2010/main" val="215212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2" y="1600200"/>
            <a:ext cx="7012055" cy="4525963"/>
          </a:xfrm>
        </p:spPr>
      </p:pic>
    </p:spTree>
    <p:extLst>
      <p:ext uri="{BB962C8B-B14F-4D97-AF65-F5344CB8AC3E}">
        <p14:creationId xmlns:p14="http://schemas.microsoft.com/office/powerpoint/2010/main" val="402175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791494"/>
            <a:ext cx="5981700" cy="4143375"/>
          </a:xfrm>
        </p:spPr>
      </p:pic>
    </p:spTree>
    <p:extLst>
      <p:ext uri="{BB962C8B-B14F-4D97-AF65-F5344CB8AC3E}">
        <p14:creationId xmlns:p14="http://schemas.microsoft.com/office/powerpoint/2010/main" val="29853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03" y="1600200"/>
            <a:ext cx="6726794" cy="4525963"/>
          </a:xfrm>
        </p:spPr>
      </p:pic>
    </p:spTree>
    <p:extLst>
      <p:ext uri="{BB962C8B-B14F-4D97-AF65-F5344CB8AC3E}">
        <p14:creationId xmlns:p14="http://schemas.microsoft.com/office/powerpoint/2010/main" val="262921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94767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35" y="1600200"/>
            <a:ext cx="6050130" cy="4525963"/>
          </a:xfrm>
        </p:spPr>
      </p:pic>
    </p:spTree>
    <p:extLst>
      <p:ext uri="{BB962C8B-B14F-4D97-AF65-F5344CB8AC3E}">
        <p14:creationId xmlns:p14="http://schemas.microsoft.com/office/powerpoint/2010/main" val="344002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45" y="1600200"/>
            <a:ext cx="6801310" cy="4525963"/>
          </a:xfrm>
        </p:spPr>
      </p:pic>
    </p:spTree>
    <p:extLst>
      <p:ext uri="{BB962C8B-B14F-4D97-AF65-F5344CB8AC3E}">
        <p14:creationId xmlns:p14="http://schemas.microsoft.com/office/powerpoint/2010/main" val="176481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level up?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02" y="1600200"/>
            <a:ext cx="3879396" cy="4525963"/>
          </a:xfrm>
        </p:spPr>
      </p:pic>
    </p:spTree>
    <p:extLst>
      <p:ext uri="{BB962C8B-B14F-4D97-AF65-F5344CB8AC3E}">
        <p14:creationId xmlns:p14="http://schemas.microsoft.com/office/powerpoint/2010/main" val="89186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Proficiency  levels free from The Creative Language Classroom</a:t>
            </a:r>
            <a:endParaRPr lang="en-US" dirty="0"/>
          </a:p>
        </p:txBody>
      </p:sp>
      <p:pic>
        <p:nvPicPr>
          <p:cNvPr id="4" name="Content Placeholder 3" descr="Explain proficiency to students.key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</p:spTree>
    <p:extLst>
      <p:ext uri="{BB962C8B-B14F-4D97-AF65-F5344CB8AC3E}">
        <p14:creationId xmlns:p14="http://schemas.microsoft.com/office/powerpoint/2010/main" val="223596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46"/>
            <a:ext cx="9144000" cy="58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149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76204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329656"/>
            <a:ext cx="4286250" cy="3067050"/>
          </a:xfrm>
        </p:spPr>
      </p:pic>
    </p:spTree>
    <p:extLst>
      <p:ext uri="{BB962C8B-B14F-4D97-AF65-F5344CB8AC3E}">
        <p14:creationId xmlns:p14="http://schemas.microsoft.com/office/powerpoint/2010/main" val="90382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2386806"/>
            <a:ext cx="4410075" cy="2952750"/>
          </a:xfrm>
        </p:spPr>
      </p:pic>
    </p:spTree>
    <p:extLst>
      <p:ext uri="{BB962C8B-B14F-4D97-AF65-F5344CB8AC3E}">
        <p14:creationId xmlns:p14="http://schemas.microsoft.com/office/powerpoint/2010/main" val="119654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514600"/>
            <a:ext cx="3886202" cy="28035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0005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70998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 </a:t>
            </a:r>
            <a:r>
              <a:rPr lang="en-US" dirty="0" err="1" smtClean="0"/>
              <a:t>Seafair</a:t>
            </a:r>
            <a:r>
              <a:rPr lang="en-US" dirty="0" smtClean="0"/>
              <a:t> to someone who has never been to Seattle!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4" y="2338834"/>
            <a:ext cx="7253352" cy="3048695"/>
          </a:xfrm>
        </p:spPr>
      </p:pic>
    </p:spTree>
    <p:extLst>
      <p:ext uri="{BB962C8B-B14F-4D97-AF65-F5344CB8AC3E}">
        <p14:creationId xmlns:p14="http://schemas.microsoft.com/office/powerpoint/2010/main" val="257442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</Words>
  <Application>Microsoft Office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Progressing Toward Proficiency</vt:lpstr>
      <vt:lpstr>Proficiency  levels free from The Creative Language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Explain Seafair to someone who has never been to Seattle!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level up?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Progressing Toward Proficiency</dc:title>
  <dc:creator>Mike Lowe</dc:creator>
  <cp:lastModifiedBy>Mike Lowe</cp:lastModifiedBy>
  <cp:revision>5</cp:revision>
  <dcterms:created xsi:type="dcterms:W3CDTF">2016-07-01T17:27:31Z</dcterms:created>
  <dcterms:modified xsi:type="dcterms:W3CDTF">2016-07-01T18:35:54Z</dcterms:modified>
</cp:coreProperties>
</file>