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7" r:id="rId6"/>
    <p:sldId id="264" r:id="rId7"/>
    <p:sldId id="263" r:id="rId8"/>
    <p:sldId id="265" r:id="rId9"/>
    <p:sldId id="262" r:id="rId10"/>
    <p:sldId id="261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1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0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6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3257-C567-4753-A554-89E6E957F7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9B61-9A89-4F74-AD90-1A581A6F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Grammar in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Lynn Johnston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60338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ohnstonl\AppData\Local\Microsoft\Windows\Temporary Internet Files\Content.IE5\YGUFVA7T\bolsa-plastico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1"/>
            <a:ext cx="72389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0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examples can you think of to teach grammar </a:t>
            </a:r>
            <a:r>
              <a:rPr lang="en-US" smtClean="0"/>
              <a:t>in context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3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students see if they can figure out the pattern.</a:t>
            </a:r>
            <a:endParaRPr lang="en-US" dirty="0"/>
          </a:p>
        </p:txBody>
      </p:sp>
      <p:pic>
        <p:nvPicPr>
          <p:cNvPr id="3074" name="Picture 2" descr="C:\Users\Mike Lowe\AppData\Local\Microsoft\Windows\INetCache\IE\03OFUHIG\geometry_clipart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about the brain’s ability to recognize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0" y="96413"/>
            <a:ext cx="8229600" cy="59101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Bailar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bailo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 err="1"/>
              <a:t>C</a:t>
            </a:r>
            <a:r>
              <a:rPr lang="en-US" dirty="0" err="1" smtClean="0"/>
              <a:t>antar</a:t>
            </a:r>
            <a:r>
              <a:rPr lang="en-US" dirty="0" smtClean="0"/>
              <a:t>                             </a:t>
            </a:r>
            <a:r>
              <a:rPr lang="en-US" dirty="0" err="1" smtClean="0"/>
              <a:t>Yo</a:t>
            </a:r>
            <a:r>
              <a:rPr lang="en-US" dirty="0" smtClean="0"/>
              <a:t> canto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Escuchar</a:t>
            </a:r>
            <a:r>
              <a:rPr lang="en-US" dirty="0" smtClean="0"/>
              <a:t>                      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escucho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Viajar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viajo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Trabajar</a:t>
            </a:r>
            <a:r>
              <a:rPr lang="en-US" dirty="0" smtClean="0"/>
              <a:t>                        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Estudiar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Practicar</a:t>
            </a:r>
            <a:r>
              <a:rPr lang="en-US" dirty="0" smtClean="0"/>
              <a:t> 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Mirar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1026" name="Picture 2" descr="C:\Users\Mike Lowe\AppData\Local\Microsoft\Windows\INetCache\IE\F7CH9G78\hip-hop-silhouette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47" y="83128"/>
            <a:ext cx="8344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 Lowe\AppData\Local\Microsoft\Windows\INetCache\IE\F7CH9G78\Singer_icon_transparen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" y="55764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ke Lowe\AppData\Local\Microsoft\Windows\INetCache\IE\F08L30TO\listening-jo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2" y="1575955"/>
            <a:ext cx="856488" cy="6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ke Lowe\AppData\Local\Microsoft\Windows\INetCache\IE\T2LYXPED\travel-on-plan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6" y="2362200"/>
            <a:ext cx="1204790" cy="6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ke Lowe\AppData\Local\Microsoft\Windows\INetCache\IE\F7CH9G78\stud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4" y="3750092"/>
            <a:ext cx="79317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ike Lowe\AppData\Local\Microsoft\Windows\INetCache\IE\03OFUHIG\men-at-work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0" y="3085200"/>
            <a:ext cx="1600200" cy="6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ike Lowe\AppData\Local\Microsoft\Windows\INetCache\IE\F08L30TO\kid-playing-piano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43" y="4469757"/>
            <a:ext cx="1023917" cy="9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ike Lowe\AppData\Local\Microsoft\Windows\INetCache\IE\F08L30TO\logo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2" y="5494035"/>
            <a:ext cx="1104240" cy="96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9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84187"/>
            <a:ext cx="8229600" cy="5916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anger                                                              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fr-FR" dirty="0" smtClean="0"/>
              <a:t>é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danser</a:t>
            </a:r>
            <a:r>
              <a:rPr lang="en-US" dirty="0" smtClean="0"/>
              <a:t>                                                                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fr-FR" dirty="0" smtClean="0"/>
              <a:t>é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chanter                                                                </a:t>
            </a:r>
            <a:r>
              <a:rPr lang="en-US" dirty="0" err="1" smtClean="0"/>
              <a:t>j’ai</a:t>
            </a:r>
            <a:r>
              <a:rPr lang="en-US" dirty="0" smtClean="0"/>
              <a:t> chant</a:t>
            </a:r>
            <a:r>
              <a:rPr lang="fr-FR" dirty="0" smtClean="0"/>
              <a:t>é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r-FR" dirty="0" smtClean="0"/>
              <a:t>É</a:t>
            </a:r>
            <a:r>
              <a:rPr lang="en-US" dirty="0" err="1" smtClean="0"/>
              <a:t>couter</a:t>
            </a:r>
            <a:r>
              <a:rPr lang="en-US" dirty="0" smtClean="0"/>
              <a:t>                                                               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fr-FR" dirty="0" smtClean="0"/>
              <a:t>é</a:t>
            </a:r>
            <a:r>
              <a:rPr lang="en-US" dirty="0" err="1" smtClean="0"/>
              <a:t>cout</a:t>
            </a:r>
            <a:r>
              <a:rPr lang="fr-FR" dirty="0" smtClean="0"/>
              <a:t>é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regarder</a:t>
            </a:r>
            <a:r>
              <a:rPr lang="en-US" dirty="0" smtClean="0"/>
              <a:t>                                                               </a:t>
            </a:r>
            <a:r>
              <a:rPr lang="en-US" dirty="0" err="1" smtClean="0"/>
              <a:t>j’ai</a:t>
            </a:r>
            <a:r>
              <a:rPr lang="en-US" dirty="0" smtClean="0"/>
              <a:t> regard</a:t>
            </a:r>
            <a:r>
              <a:rPr lang="fr-FR" dirty="0" smtClean="0"/>
              <a:t>é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ravailler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Voyager….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Jouer</a:t>
            </a:r>
            <a:r>
              <a:rPr lang="en-US" dirty="0" smtClean="0"/>
              <a:t>…… </a:t>
            </a:r>
            <a:endParaRPr lang="en-US" dirty="0"/>
          </a:p>
        </p:txBody>
      </p:sp>
      <p:pic>
        <p:nvPicPr>
          <p:cNvPr id="2050" name="Picture 2" descr="C:\Users\Mike Lowe\AppData\Local\Microsoft\Windows\INetCache\IE\F08L30TO\logo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02" y="3505200"/>
            <a:ext cx="1200150" cy="5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 Lowe\AppData\Local\Microsoft\Windows\INetCache\IE\03OFUHIG\fatherstea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3573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ke Lowe\AppData\Local\Microsoft\Windows\INetCache\IE\03OFUHIG\Breakdance_oldschoo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838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ke Lowe\AppData\Local\Microsoft\Windows\INetCache\IE\F7CH9G78\cybergedeon-AL-singing-melody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1828800"/>
            <a:ext cx="11715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ike Lowe\AppData\Local\Microsoft\Windows\INetCache\IE\F08L30TO\listening-jo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06" y="2590800"/>
            <a:ext cx="1770888" cy="7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ike Lowe\AppData\Local\Microsoft\Windows\INetCache\IE\03OFUHIG\men-at-work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40" y="4037734"/>
            <a:ext cx="2047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ike Lowe\AppData\Local\Microsoft\Windows\INetCache\IE\F7CH9G78\Travel_ico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748204"/>
            <a:ext cx="1295400" cy="7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Mike Lowe\AppData\Local\Microsoft\Windows\INetCache\IE\03OFUHIG\verb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61" y="5638799"/>
            <a:ext cx="2311977" cy="10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9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prehensible, Communicative, and Collaborative through Core Practices [Autosaved] - Microsoft PowerPoi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35560"/>
            <a:ext cx="8589405" cy="6629400"/>
          </a:xfrm>
        </p:spPr>
      </p:pic>
    </p:spTree>
    <p:extLst>
      <p:ext uri="{BB962C8B-B14F-4D97-AF65-F5344CB8AC3E}">
        <p14:creationId xmlns:p14="http://schemas.microsoft.com/office/powerpoint/2010/main" val="379641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embedded in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Laura Terrill.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suis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torture. Je </a:t>
            </a:r>
            <a:r>
              <a:rPr lang="en-US" dirty="0" err="1" smtClean="0"/>
              <a:t>nage</a:t>
            </a:r>
            <a:r>
              <a:rPr lang="en-US" dirty="0" smtClean="0"/>
              <a:t>. Je </a:t>
            </a:r>
            <a:r>
              <a:rPr lang="en-US" dirty="0" err="1" smtClean="0"/>
              <a:t>chereche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fr-FR" dirty="0" smtClean="0"/>
              <a:t>méduse. </a:t>
            </a:r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faim</a:t>
            </a:r>
            <a:r>
              <a:rPr lang="en-US" dirty="0" smtClean="0"/>
              <a:t>. Je </a:t>
            </a:r>
            <a:r>
              <a:rPr lang="en-US" dirty="0" err="1" smtClean="0"/>
              <a:t>nage</a:t>
            </a:r>
            <a:r>
              <a:rPr lang="en-US" dirty="0" smtClean="0"/>
              <a:t>. Je </a:t>
            </a:r>
            <a:r>
              <a:rPr lang="en-US" dirty="0" err="1" smtClean="0"/>
              <a:t>cherche</a:t>
            </a:r>
            <a:r>
              <a:rPr lang="en-US" dirty="0" smtClean="0"/>
              <a:t>.  Je </a:t>
            </a:r>
            <a:r>
              <a:rPr lang="en-US" dirty="0" err="1" smtClean="0"/>
              <a:t>vois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fr-FR" dirty="0" smtClean="0"/>
              <a:t>méduse.</a:t>
            </a:r>
            <a:r>
              <a:rPr lang="en-US" dirty="0" smtClean="0"/>
              <a:t> Je mange la </a:t>
            </a:r>
            <a:r>
              <a:rPr lang="fr-FR" dirty="0" smtClean="0"/>
              <a:t>méduse.  Je suis malade</a:t>
            </a:r>
            <a:r>
              <a:rPr lang="fr-FR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johnstonl\AppData\Local\Microsoft\Windows\Temporary Internet Files\Content.IE5\LZ88NDAI\Green_Sea_Turt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1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johnstonl\AppData\Local\Microsoft\Windows\Temporary Internet Files\Content.IE5\SD16YJBN\drift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696200" cy="6477000"/>
          </a:xfrm>
        </p:spPr>
      </p:pic>
    </p:spTree>
    <p:extLst>
      <p:ext uri="{BB962C8B-B14F-4D97-AF65-F5344CB8AC3E}">
        <p14:creationId xmlns:p14="http://schemas.microsoft.com/office/powerpoint/2010/main" val="33501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141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Teaching Grammar in Context</vt:lpstr>
      <vt:lpstr>PowerPoint Presentation</vt:lpstr>
      <vt:lpstr>PowerPoint Presentation</vt:lpstr>
      <vt:lpstr>PowerPoint Presentation</vt:lpstr>
      <vt:lpstr>PowerPoint Presentation</vt:lpstr>
      <vt:lpstr>Grammar embedded in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Grammar in Context</dc:title>
  <dc:creator>Mike Lowe</dc:creator>
  <cp:lastModifiedBy>Mike Lowe</cp:lastModifiedBy>
  <cp:revision>9</cp:revision>
  <dcterms:created xsi:type="dcterms:W3CDTF">2016-07-01T16:20:16Z</dcterms:created>
  <dcterms:modified xsi:type="dcterms:W3CDTF">2016-07-28T16:50:33Z</dcterms:modified>
</cp:coreProperties>
</file>