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72" r:id="rId5"/>
    <p:sldId id="273" r:id="rId6"/>
    <p:sldId id="270" r:id="rId7"/>
    <p:sldId id="282" r:id="rId8"/>
    <p:sldId id="274" r:id="rId9"/>
    <p:sldId id="259" r:id="rId10"/>
    <p:sldId id="265" r:id="rId11"/>
    <p:sldId id="277" r:id="rId12"/>
    <p:sldId id="278" r:id="rId13"/>
    <p:sldId id="279" r:id="rId14"/>
    <p:sldId id="280" r:id="rId15"/>
    <p:sldId id="262" r:id="rId16"/>
    <p:sldId id="28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38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701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641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16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31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84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133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65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138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399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8/30/2018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54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8/30/2018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53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https://lh6.googleusercontent.com/7MbMLPPvg2mrEQ0PWpd0NPy7uELzVarPFTBFMM8xb3Y-9IF-EC651epDkjNaaHOXMrE0apW8vh7RMQ0kF0-Ta-Hq1uBo7gnK1FnwUSPn0qKNu9MOG4ZLFiuzqS1QCDURF_am4G3-yT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8" y="242902"/>
            <a:ext cx="11679383" cy="65341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2022764" y="1052945"/>
            <a:ext cx="87560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Pourquoi</a:t>
            </a:r>
            <a:r>
              <a:rPr lang="en-US" sz="4800" b="1" dirty="0" smtClean="0"/>
              <a:t> J’aime la Martinique</a:t>
            </a:r>
            <a:br>
              <a:rPr lang="en-US" sz="4800" b="1" dirty="0" smtClean="0"/>
            </a:br>
            <a:endParaRPr 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900218" y="5975927"/>
            <a:ext cx="5818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By Lynn Johnston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27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lh3.googleusercontent.com/B6pesfc2jeDDxdYzg1XDlWeDmvnn2Mp5W1WNsk1Su0KD6xAUHYl7wXru4wZrfDYclz4qxxEWWHzhc2jQFTO-w9UhDKijL6UQlrcd9Ht0AJLPjLgLviOER6rbU255VFqdYuURasTNK0T2wK_Gasuy5QWDW6g5gyHYKZqfMhkt3fHLYNx9oTBazjsJ7d95yA-D5jpY7ubGJ-dYv-JS0KUjZTNb9DMNV17OMqjdK8HvTTyL-l_WA-puXuGkw9hVtl8RqniB4kQW2sjo-OqridDckyNY7J2k7qxMnHxXIc1-m_vxqcRTsgTPDG_BginF3FPRO-z8VB75MdZU1FVCZCE1RSl7MiPPhKlJc4B-Ba-t4uJJtGRPs5MHH-_9JfUrLsfWV2T5-mWxohgEBzNE98A-Ex3XNqRhzpZetwq3RIfYwXEA8HcV-7n7Ii7nkKqPKFQxROr-NJnmc5gKcGQFtb_Ag_Qy7k6N5mUHdUizlydXb9RevA_CqnViJgIuVbL8IcRzVk-fptx7DIN5iKCfIKWVsVC-AbK0Dac185f3WfwKhdnXHLvVs9vyXwejibWo6LUPTznPO-EODfojq07GlfL13zNIGo6p8AKbB_PCn5F-rkU6Iu8MWbRnhAxKDcdW9woIS8pQ-nX2SPKccpIvpL0_77aHc8hOoymoSg=w1511-h849-n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3025"/>
            <a:ext cx="12044218" cy="677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2545" y="6457890"/>
            <a:ext cx="870065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J’aime </a:t>
            </a:r>
            <a:r>
              <a:rPr lang="en-US" sz="2800" b="1" dirty="0"/>
              <a:t>la Martinique parce </a:t>
            </a:r>
            <a:r>
              <a:rPr lang="en-US" sz="2800" b="1" dirty="0" smtClean="0"/>
              <a:t>qu’il y a des </a:t>
            </a:r>
            <a:r>
              <a:rPr lang="en-US" sz="2800" b="1" dirty="0"/>
              <a:t>ruines.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369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10836"/>
            <a:ext cx="11988800" cy="65328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7236" y="5763491"/>
            <a:ext cx="102708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J’aime la Martinique parce que </a:t>
            </a:r>
            <a:r>
              <a:rPr lang="en-US" sz="2800" b="1" dirty="0" smtClean="0"/>
              <a:t>les </a:t>
            </a:r>
            <a:r>
              <a:rPr lang="en-US" sz="2800" b="1" dirty="0"/>
              <a:t>festivals sont extraordinaires.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32906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D:\Martinique 2018\20180719_093810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" y="0"/>
            <a:ext cx="11942618" cy="67240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366982" y="6123709"/>
            <a:ext cx="887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J’aime </a:t>
            </a:r>
            <a:r>
              <a:rPr lang="en-US" sz="2800" b="1" dirty="0"/>
              <a:t>la Martinique parce que c’est chargé d’histoire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05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s://lh4.googleusercontent.com/gglIxWrPcyf5XjmQApF3XpzVMB3MFAUuiIMg1VhFnNnUsHO9TUEzsMJY8haEAjSKhYYXP3NxWAzoxYJypIgC4BfBAwnO4UQgipNRDJe7l6LpDd0SvSL8u2X9VAfXg132lKixv2KpvRI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507924"/>
            <a:ext cx="12192000" cy="62208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838200" y="175491"/>
            <a:ext cx="10079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J’aime la Martinique parce qu’il y a le Grand Marché à Fort-de-France.</a:t>
            </a:r>
          </a:p>
        </p:txBody>
      </p:sp>
    </p:spTree>
    <p:extLst>
      <p:ext uri="{BB962C8B-B14F-4D97-AF65-F5344CB8AC3E}">
        <p14:creationId xmlns:p14="http://schemas.microsoft.com/office/powerpoint/2010/main" val="4265867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s://lh6.googleusercontent.com/RAKQsLKFHWKkuvq_T5d4QxCRx9Ok4PZcTXp1paRkCyh9J8L3uPdZ5CtK16qeTLWPREyrzb6dc8vJEVcRprzVELuJlU7kRYVVrA0h0w78q1Z54xgyLL3jdlnzbK_v91OF3-TpHiKkb6k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988541" y="543697"/>
            <a:ext cx="9860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J’aime la Martinique parce </a:t>
            </a:r>
            <a:r>
              <a:rPr lang="en-US" sz="2800" b="1" dirty="0" smtClean="0"/>
              <a:t>qu’il y a la </a:t>
            </a:r>
            <a:r>
              <a:rPr lang="en-US" sz="2800" b="1" dirty="0"/>
              <a:t>Montagne </a:t>
            </a:r>
            <a:r>
              <a:rPr lang="en-US" sz="2800" b="1" dirty="0" err="1"/>
              <a:t>Pelée</a:t>
            </a:r>
            <a:r>
              <a:rPr lang="en-US" sz="2800" b="1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439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782" y="-1611665"/>
            <a:ext cx="11739418" cy="9183319"/>
          </a:xfrm>
        </p:spPr>
      </p:pic>
      <p:sp>
        <p:nvSpPr>
          <p:cNvPr id="6" name="TextBox 5"/>
          <p:cNvSpPr txBox="1"/>
          <p:nvPr/>
        </p:nvSpPr>
        <p:spPr>
          <a:xfrm>
            <a:off x="1468582" y="5144655"/>
            <a:ext cx="773083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J’aime la Martinique parce qu’il y a McDonalds.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462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5" y="249383"/>
            <a:ext cx="10808855" cy="5902036"/>
          </a:xfrm>
        </p:spPr>
      </p:pic>
      <p:sp>
        <p:nvSpPr>
          <p:cNvPr id="9" name="TextBox 8"/>
          <p:cNvSpPr txBox="1"/>
          <p:nvPr/>
        </p:nvSpPr>
        <p:spPr>
          <a:xfrm>
            <a:off x="1191491" y="6267161"/>
            <a:ext cx="1100050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Tout le monde </a:t>
            </a:r>
            <a:r>
              <a:rPr lang="en-US" sz="3200" b="1" dirty="0" err="1"/>
              <a:t>aime</a:t>
            </a:r>
            <a:r>
              <a:rPr lang="en-US" sz="3200" b="1" dirty="0"/>
              <a:t> la Martinique…surtout MOI!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1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s://lh6.googleusercontent.com/nVmkNUPim1x6OUWQC3vA9sruC25ciAzQguA-_e16rVpaZHMtno5kcYgF8r1_U9NRqGHjKjtf5qsz0jUu_1VuGwLi8eSPbF4vizjK2PjVIJbAxoHEfhnwVbR3kAuDdtfZGAbdu5ZiKPQ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60" y="293110"/>
            <a:ext cx="11776025" cy="638016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604655" y="591127"/>
            <a:ext cx="84143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J’aime la Martinique parce </a:t>
            </a:r>
            <a:r>
              <a:rPr lang="en-US" sz="2400" b="1" dirty="0" smtClean="0"/>
              <a:t>qu’il y a des </a:t>
            </a:r>
            <a:r>
              <a:rPr lang="en-US" sz="2400" b="1" dirty="0"/>
              <a:t>petites villes.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8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5" y="249383"/>
            <a:ext cx="4710951" cy="6546120"/>
          </a:xfrm>
        </p:spPr>
      </p:pic>
      <p:pic>
        <p:nvPicPr>
          <p:cNvPr id="1026" name="Picture 2" descr="Image may contain: 2 people, people smi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063" y="249382"/>
            <a:ext cx="4333491" cy="65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may contain: 1 person, hat and close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739" y="249382"/>
            <a:ext cx="4333491" cy="650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34836" y="591127"/>
            <a:ext cx="91717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J’aime la Martinique parce </a:t>
            </a:r>
            <a:r>
              <a:rPr lang="en-US" sz="2800" b="1" dirty="0" smtClean="0"/>
              <a:t>qu’on </a:t>
            </a:r>
            <a:r>
              <a:rPr lang="en-US" sz="2800" b="1" dirty="0" err="1" smtClean="0"/>
              <a:t>parle</a:t>
            </a:r>
            <a:r>
              <a:rPr lang="en-US" sz="2800" b="1" dirty="0" smtClean="0"/>
              <a:t> </a:t>
            </a:r>
            <a:r>
              <a:rPr lang="en-US" sz="2800" b="1" dirty="0" err="1"/>
              <a:t>français</a:t>
            </a:r>
            <a:r>
              <a:rPr lang="en-US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1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 descr="https://lh5.googleusercontent.com/kUe-WN3EuUk8-hQkQD-MLh8pknRuxB50L1i9ZPBs_2q6Ec-QSdTSXoodXZveoEKdVtcAiYs_9s_C-lb0-xwjDzgwq6tiHuKhwQH0BY4TXdb9-KgLScE5-fhsI1Ul3oCo0jT5MC3j-pw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2" y="111270"/>
            <a:ext cx="11831781" cy="662709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46545" y="443345"/>
            <a:ext cx="1008611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J’aime la Martinique parce que les paysages sont incroyables.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44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Image result for accras de moru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5" y="184727"/>
            <a:ext cx="11905673" cy="65024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025236" y="5661891"/>
            <a:ext cx="10243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J’aime </a:t>
            </a:r>
            <a:r>
              <a:rPr lang="en-US" sz="2800" b="1" dirty="0"/>
              <a:t>la Martinique parce </a:t>
            </a:r>
            <a:r>
              <a:rPr lang="en-US" sz="2800" b="1" dirty="0" smtClean="0"/>
              <a:t>qu’il y a des </a:t>
            </a:r>
            <a:r>
              <a:rPr lang="en-US" sz="2800" b="1" dirty="0"/>
              <a:t>Accras de Morue.</a:t>
            </a:r>
          </a:p>
        </p:txBody>
      </p:sp>
    </p:spTree>
    <p:extLst>
      <p:ext uri="{BB962C8B-B14F-4D97-AF65-F5344CB8AC3E}">
        <p14:creationId xmlns:p14="http://schemas.microsoft.com/office/powerpoint/2010/main" val="385764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Image may contain: food and outdoo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2" y="90318"/>
            <a:ext cx="11785600" cy="665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5418" y="503671"/>
            <a:ext cx="79883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J’aime la Martinique parce </a:t>
            </a:r>
            <a:r>
              <a:rPr lang="en-US" sz="2000" b="1" dirty="0" smtClean="0"/>
              <a:t>que tout </a:t>
            </a:r>
            <a:r>
              <a:rPr lang="en-US" sz="2000" b="1" dirty="0"/>
              <a:t>ce qu’on mange est délicieux.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74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s://lh6.googleusercontent.com/W5pkOq7WgENVwE17sSByGEzU7lOSYiDoVevYAbg4Kn27Mf3fUOXwk_phXFCJzLcpesX79sPHi5-Rrj5ukpOh6OV-Gxhu4WwWxUPlaf8DPl3RNzY7P0yfWqKEpy91sWXUvYaXvV8GFg8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8" y="101599"/>
            <a:ext cx="11822546" cy="662247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59149" y="5992238"/>
            <a:ext cx="11284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J’aime la Martinique parce qu’il y a des belles plages.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1676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ttps://lh6.googleusercontent.com/TZfq7bEJ-j6Szvo7BLpe7HUC8_TM_M9xSukYnIE6DKcTRCdOY_rtXR2PM26FP64EWIrkpLuXpv2rf6pkZsVQg4iTaoOA8ginPdf6t5_sPsMCEyWT-h4b5XzaUji9HdNOkdiQTIiEu8E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1" y="157018"/>
            <a:ext cx="11924146" cy="658552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942109" y="5791200"/>
            <a:ext cx="10510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J’aime la Martinique parce </a:t>
            </a:r>
            <a:r>
              <a:rPr lang="en-US" sz="2400" b="1" dirty="0" smtClean="0"/>
              <a:t>qu’on fait de </a:t>
            </a:r>
            <a:r>
              <a:rPr lang="en-US" sz="2400" b="1" dirty="0"/>
              <a:t>la planche à voile et du kitesurf</a:t>
            </a:r>
            <a:r>
              <a:rPr lang="en-US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5310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may contain: sky, grass, mountain, tree, cloud, outdoor and nat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618" y="157018"/>
            <a:ext cx="11379199" cy="660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9055" y="6160655"/>
            <a:ext cx="103747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J’aime </a:t>
            </a:r>
            <a:r>
              <a:rPr lang="en-US" sz="2400" b="1" dirty="0"/>
              <a:t>La Martinique parce </a:t>
            </a:r>
            <a:r>
              <a:rPr lang="en-US" sz="2400" b="1" dirty="0" smtClean="0"/>
              <a:t>qu’il </a:t>
            </a:r>
            <a:r>
              <a:rPr lang="en-US" sz="2400" b="1" dirty="0"/>
              <a:t>y a </a:t>
            </a:r>
            <a:r>
              <a:rPr lang="en-US" sz="2400" b="1" dirty="0" smtClean="0"/>
              <a:t>des endroits </a:t>
            </a:r>
            <a:r>
              <a:rPr lang="en-US" sz="2400" b="1" dirty="0"/>
              <a:t>intéressants à visiter.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0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6234</TotalTime>
  <Words>169</Words>
  <Application>Microsoft Office PowerPoint</Application>
  <PresentationFormat>Widescreen</PresentationFormat>
  <Paragraphs>17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Johnston, Lynn M. (AM)</dc:creator>
  <cp:lastModifiedBy>Johnston, Lynn M. (AM)</cp:lastModifiedBy>
  <cp:revision>25</cp:revision>
  <dcterms:created xsi:type="dcterms:W3CDTF">2018-07-26T13:09:50Z</dcterms:created>
  <dcterms:modified xsi:type="dcterms:W3CDTF">2018-08-31T03:53:52Z</dcterms:modified>
</cp:coreProperties>
</file>